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6201B-599D-4E90-AE82-863A353E041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oor Richard" pitchFamily="18" charset="0"/>
              </a:rPr>
              <a:t>Freudian (Psychoanalytic) Literary Criticism</a:t>
            </a:r>
            <a:endParaRPr lang="en-US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257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Poor Richard" pitchFamily="18" charset="0"/>
              </a:rPr>
              <a:t>By: Vanessa, Brittany, and Sam</a:t>
            </a:r>
            <a:endParaRPr lang="en-US" dirty="0">
              <a:solidFill>
                <a:schemeClr val="accent2"/>
              </a:solidFill>
              <a:latin typeface="Poor Richard" pitchFamily="18" charset="0"/>
            </a:endParaRPr>
          </a:p>
        </p:txBody>
      </p:sp>
      <p:pic>
        <p:nvPicPr>
          <p:cNvPr id="11266" name="Picture 2" descr="http://t1.gstatic.com/images?q=tbn:ANd9GcRTDo-sQtnwGxFijiWE9vEBGImHHJIPZdU7MvKbGzH_Yyl9LpI&amp;t=1&amp;usg=__000GWAm5Fru3Lsn0A3kIIZsa_-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133600"/>
            <a:ext cx="2047875" cy="3077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Definition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Sexual Desire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Psychic Apparatus id, ego, super-ego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Viewed as a dream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Analysis of symbols and imagery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Subconscious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6146" name="Picture 2" descr="http://t1.gstatic.com/images?q=tbn:ANd9GcTNvnFvML4fPQT0qe_3EdEDsvJkRLgTYQkZdGf_xYothyyppD8&amp;t=1&amp;usg=__H5b8i9GxgEvjF_9Wm238zNl1bV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038600"/>
            <a:ext cx="1800225" cy="2533651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Questions Asked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Are the characters’ actions influenced by their motives ?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Are the symbols representing the character’s sexual implications?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Do the characters exhibit the three parts of the psychic apparatus?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Is the characters’ subconscious mind controlling their everyday actions?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5124" name="Picture 4" descr="C:\Documents and Settings\vaspilaire\Local Settings\Temporary Internet Files\Content.IE5\QNWT6PGV\MC9002288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876800"/>
            <a:ext cx="1241755" cy="181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Advantages and Disadvantages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Advantages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Repression of the characters’ sexual desire </a:t>
            </a:r>
          </a:p>
          <a:p>
            <a:r>
              <a:rPr lang="en-US" dirty="0" smtClean="0"/>
              <a:t>Id, ego, and super-ego reveal character</a:t>
            </a:r>
          </a:p>
          <a:p>
            <a:r>
              <a:rPr lang="en-US" dirty="0" smtClean="0"/>
              <a:t>Examine character action</a:t>
            </a:r>
          </a:p>
          <a:p>
            <a:r>
              <a:rPr lang="en-US" dirty="0" smtClean="0"/>
              <a:t>Shows complexity of characters’ relationships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Disadvantages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Characters’ intentions exaggerate a sexual message</a:t>
            </a:r>
          </a:p>
          <a:p>
            <a:r>
              <a:rPr lang="en-US" dirty="0" smtClean="0"/>
              <a:t>Characters’ actions conflict with different ideas</a:t>
            </a:r>
          </a:p>
          <a:p>
            <a:r>
              <a:rPr lang="en-US" dirty="0" smtClean="0"/>
              <a:t>Reader digs too deeply into characters’ motives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7" name="Picture 1" descr="C:\Documents and Settings\vaspilaire\Local Settings\Temporary Internet Files\Content.IE5\2JSTM34V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029200"/>
            <a:ext cx="1503909" cy="1576387"/>
          </a:xfrm>
          <a:prstGeom prst="rect">
            <a:avLst/>
          </a:prstGeom>
          <a:noFill/>
        </p:spPr>
      </p:pic>
      <p:pic>
        <p:nvPicPr>
          <p:cNvPr id="4098" name="Picture 2" descr="C:\Documents and Settings\vaspilaire\Local Settings\Temporary Internet Files\Content.IE5\QNWT6PGV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092492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When We Have Used This Technique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Catcher in the Rye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Shakespeare</a:t>
            </a:r>
            <a:endParaRPr lang="en-US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Psychology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Social Studies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1.gstatic.com/images?q=tbn:ANd9GcR2JEnSofu0OvE939mtDJ3RK8fmfEg5q5E9cvDa2axYVxbLqHM&amp;t=1&amp;usg=__uy5GwuJf3L9SFotyg2xtSenvMH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514600"/>
            <a:ext cx="1733550" cy="2638426"/>
          </a:xfrm>
          <a:prstGeom prst="rect">
            <a:avLst/>
          </a:prstGeom>
          <a:noFill/>
        </p:spPr>
      </p:pic>
      <p:pic>
        <p:nvPicPr>
          <p:cNvPr id="3078" name="Picture 6" descr="http://t3.gstatic.com/images?q=tbn:ANd9GcT4CmkVATzvQcZN9o_1YfB1r-krPLjLEdLLmuh_QNm08AkBRvk&amp;t=1&amp;usg=__s2VoiDVGh3Yvgqig147tzYAMkUM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114800"/>
            <a:ext cx="1781175" cy="2562226"/>
          </a:xfrm>
          <a:prstGeom prst="rect">
            <a:avLst/>
          </a:prstGeom>
          <a:noFill/>
        </p:spPr>
      </p:pic>
      <p:sp>
        <p:nvSpPr>
          <p:cNvPr id="5" name="AutoShape 4" descr="data:image/jpg;base64,/9j/4AAQSkZJRgABAQAAAQABAAD/2wBDAAkGBwgHBgkIBwgKCgkLDRYPDQwMDRsUFRAWIB0iIiAdHx8kKDQsJCYxJx8fLT0tMTU3Ojo6Iys/RD84QzQ5Ojf/2wBDAQoKCg0MDRoPDxo3JR8lNzc3Nzc3Nzc3Nzc3Nzc3Nzc3Nzc3Nzc3Nzc3Nzc3Nzc3Nzc3Nzc3Nzc3Nzc3Nzc3Nzf/wAARCADMAIkDASIAAhEBAxEB/8QAHAAAAQUBAQEAAAAAAAAAAAAABQECAwQGAAcI/8QARRAAAgEDAgIHBAcGAwcFAQAAAQIDAAQRBSESMQYTIkFRYXEHFIGRIzJykqGx0RUzQlJTwQhDYhYXJbKz4fAkJzdjgqP/xAAaAQACAwEBAAAAAAAAAAAAAAADBAACBQEG/8QALhEAAgIBAwMCAwgDAAAAAAAAAQIAEQMEEiEFMUETURQicRUjMkJhkaGxgdHw/9oADAMBAAIRAxEAPwDMRxxmGPsJ9UfwjwrjFH/In3BXQn6GP7I/KnEiswXc94xUqDUjMUeP3afcFN6lM/u0+4KmAyO6lKnwPPFWDVBtg3ciQiGM/wCWn3BTuqjH+Wn3BUnCQaRt+VcuzO+mFF1I+rj/AJE+4KcI4v6aH/8AIpud6cDXSDKJkHtHiKL+jH9wVxhix+5j+4K5TSls0Pm48rIV7Rhii/pJ90V3Ux/00+4KfinCpdSgxAntIhDH/TT7gpepj/pp9wVJtS4rhcwq4FkYhj/kT7gpTFF/ST7op1Ic4rlky5UAdpE0UQI4Y0zkfwigmF/pp90UfUbgHvNA6YxtxMvPg3GwIWjP0MeOfCPyFZjpPdzG+NsHKxIoPCpxknfJrTwj6KP7I/Ksf0jbi1ebyCj8BRMIG6ZnVGYYALrmOs9dubO1EESIxBJ43JJqOz1DUVWYQ3DHscTF2zgDwzQ6uNM7F9pifFZuLY8TQdFb1vfJIpXZhImQzHOMb1pZZUjhaVm7AUsSPDFedDajL3Uv+zSozlg03VjPcoGcfOg5MILAzS0XUmx4TjIurMLQ67ZzTrEokBY4BZQBnu76LAYOPCsBZnF5AT3Sr+Yr0PvoeYBKqO9LyvqQxfxGU5TXEU3lQO81qKG5JkU13CKXbZQMnHhSA1X1HrBYTtA5SRULKw8t/wC1dVeaMtlzn0ywETSr5dQtmmRSvC/CQfmPwq8Dis/0PMskF0XlYwpgLGTkBjkk/hRzO9dz4wuQqIDpurZ9OuRu8lzXHFMBpSaBtmoMoIuKOYPnQPFGgdx60FzRUEU1GUWIViH0Uf2V/KsTrpzq1z9oD8BWxM8cNsrykBVQE7+VYO4lM88krDBdi3zNNYByTPPdZddqqJHXV1dTM8/OorOVHRy2XI4jcMflQqnNIzRiPPZUkgeZx+grhF1CY322PcR0DBJ4mPIOpPzr0UYJJHLurzhfrA+dejK4YAgjfwNLakdpvdBYDeD+kU0w70/B8D8qTFLATeyENxEWodQOLC5PPETbfCp8gcyB6mquoMr2NwsbKXMbAAHJJxVlFsILOQuFvoYL6HtwwXi/6kb8DRzPfQLoopU3fEpXIQDIx40cOQd+VH1A+8MyulufhlH1jhS5pma7iGQCQPU0vU1t9R+dx60DyaOqNx6igvCfA1ZeILKLINzLXuoT3pj69gRGoVQBiq/EKZmurQqp4tmZjbGzHcWTtTiGU4YEEbEGmoSrBgcEd+aOS67HLcPK9sX4pZZAXfJAdOEDPkcmpKwL2iQACSeQApMtRU6uq66mpRJIiCbrDEHxgcRbhB7hT31eB7K3hkt2MsBDiUMO2wL44tuXaHLHI5z2eGSQNk+VPjeWNgY3ZWB2KnBFGo9bs1vYrn3FsRsz9UsmFJY5Odt8HIHliki1q3iSNPdncCHq26xgd+MuGG3PB4d+7NSdBI7QS9zcueJppCfNyc06O8u4hiO5mTyDkVcm1OGTUfehbtwFGQxlh2SU4crtsRni9RTb3U0urK3gjgETxM3FIDu4IQDPmOD8a5QlvUe7sw9pfs+6Z9II1u4tMuDHIMia6kEYYePaOSPhWh6OeyXpbaa7p95JHZRLbXMczN70pICsCdhk91V/aL7QbrXej+gWdlelEe0D38cbcJMwPCQ3fjs8QH+oHwxl/Z9dtZ9NtFkWZ4VN5ErlGIypYDBxzBrsqST3nt3tl6Fax0oXS30JLc+69Z1qvIIyeLhwQTt3HvrzUey3p5boz28UchAyVhvUJ/Otz/iPlkj0HSY0kdUe5fiUMQGwneO+vDdJ1a+0e8S70y5ktp4yGDRsRnHcfEeRrhFzqsy9jCOsjpJod2bXV1vLSbGQsoxxDxB5EeYoPPczXMnWTys7+LGtv7XelkfSjV7A27qYbayjDcByvWuA7gemQvqprBGpQEs2V2FEkx4nl/qOPjXddL/Uf51HmuzXeJXc3vErq6uqSsvaM/BqtkxVGHXplXQMpHEMgg7GvQr600nUunHSDSLnRrSODT1upoHtAYHxCpYI3D2SDjBPDnfnXnujy20Go2094srQRSLI4hA4mAOcDPLOOfd4GtSOlemjpZrGuGC8xqUNxGYAEzGZlKntZ3xnI2GfKpJOF3Be+z/VrqPStOtXgvbaGIwQdpEZXLdtiWJJVdyT8KDdEInbU3uRai6js4XneAw9YJMbKhGDsWKg+AJNWLLVdMt+iuoaM8d68l3cRzpOqqAhj4gAVzvkMc7jG3Pvp2+oW1toNxZw+8peXEyPJKOEKVXOE555txE+QGNs1JIW9penx2evQ3Nrbi3sb+1jubeJYRGIwVwyYxzDAjxp/SK1i6JW2mWNpbwyX91Zx3lzdzRhyOPJWOMNkKABucZJ7wNqo3Wt2l50Rs9Ku4rp72znklhuCQVCPjMeM5xkZz3HO29PvOkFrrekWVnrkEwu7CLqbe/gwzNED2UkRiM4ycMCMeBqSSvYap75eadDPaWhmW7XM6wqpkRiAUYAcLDwJGedbXpDp9kuqdM7OTT7SSG2Vv2fBZxJ18Dgjt9jtCMDPFxbcqwtvdaTbT2Rijun6m4E007BQzAYIRUzgDxJY/hg6B+mOmwdMrzpXa2t093KZHhtZeFY43dCpLMCSwGTtgZ8akklu7eSToL0bnsotOiup5bsSyyrBG8ixleEFnxnAJ/CsjNcyanfWuI4IpyEi4o1Eas2cBjjYHcZI8M86L3Ot6Vf9GdJ0e4W9ifT3mk65FRw5kIJHCSMAcI762Xsi0Tojq/SeGQXVwbizQSQWdynCZnXcy5UkbE7IO5QTnepJD/+IOGaLoroCXEvWyxzFJJMY426vc/EgmvOOhMHvXR7pMogtZJre0jkt3nSPMTGVVJDNy7JPfX0X090XRtb6N3EPSKYW9pD9L7yXCmFhsGBPrjHfmvmuz1PR9Js+kGmwS3l1DqEawRXHUrHhVcOGKlickrjGRtv5VJIV9nGiSf7TxpqEFhc2rQTM8TywzAlY2K9kMTsQDtWEmkaWRpHI4mOTgAbn0o70K1u06Pa4upXUU0oSKRFjjwM8aFTknljOeVApur6wiFmZO4suCfhk/nUkkddXV1SSLXVpIeicsiBnuo1yAQFUnY/Kum6JzqB1VzG58GBX9aF62P3mh9l6ut2z+oDsZxa3CysnGAGBU9+VI/vV6PU4oL6O5tbZIwFPEi7Ak8vl2fiD41aTotdcXbmiUeWT/arkXRWHqx1ly5fP8K7YqHMg8zidM1Tflr6wcusQqCBZcKtKXKLJtw9oBdx3BsfCuF/YyoIYtJDSMpXPECxJAAP1e4gn40V0ro+ba8kkuArqv7rv38wfKi7WFv17XCR8E7KVDj+HbGfCqNqVBoRvB0TPkTcxr9JlE1WD3dILmyEnCqKxDAE8OcbYxncjPzz3sn1Kxlwy6cFYKFAaTiUDPp4bfAeedPc6VbXYHXRqX/iZEClj693pVWPo/ZRwPGQXZuUjHcen/m9dGdYN+kZlPBFQH+0dOV1/wCGK4BU7sBkbEqdt+XPnufLFS+uraeARwWiwuGGXBzkBQPDxyfl4Uft9AjgeUkC5BAEattt/EfXwpU6OWgkLOZCpGyluR9RVvVWA+zs/tMgBWo9mbSL0+0HqXZGN4gJU4ODzHoRkVHcdF3WRDBMGQsA3EMFR4+dE3sYNJH7StuugntR9E0UnC3PHEG7mwT6V31VsATo6bqNrMRQE9d/xBPIOgShGIVr6IOAeYw5wfiB8q+bDz8K9d6ae0O36d2q6Da2EltbFlm6+VwX4lztwjbGD41jpeikRjxFOwkHMsNj8K67qhpoLT6HPqE34xYmSxS8JwTvWtj6KQrIjvcF0z2k4cZ8s0UXSbZIjCsKdS27qQck92+e6hNqUHaP4uhaphb8Tz9U4mwASfAVL7pN/Rl+7W0s9CtrW+Fym+GPDGdwvgd6r59fkah1C+JZOiPX3pow5aBZFhR24VKqCfDYUkZVo3ZnxjGBjnvUcI+gj+wPyFOYZpSp6Hc1XHVJOkUZQRzrJxKCeEHs+Robql29jaNLGnG/EAqnON/SoYNatOFBcv1M5HaThPZPnVthqxAtqsYbYzUYaiSM3IjL9jsgsO7IBNIoRopHY4IUcI8TkDHyNUhdQCeODrAZJBxALvt51cHCaE4IMfwOHUgGMI8OfdTrmOJJlSKUSAqGzn6pPMH0rjTGG+1dUymfH7RTGguTEs6MgbHWjdd++lgjjkfBlVEAJ4z5d3qah4Rk7c9jUgxgg4I9KuTF8SE8EzlAKgiqnSFUGhOYm45XyrRgZIGRv8qud2Kp6qeDT5pAO1GOMeowamL8YM7rVvTuoPiZ3QI0XWLXqnLBoSXIP1SVOflW1eKNbkwpOjAEAyDkM1lNCgWDW7pVzhUPDtjYkHb4VpV4QOVG1rXk/wARHoS1pzZ8mWII4ZLvqnuUEXFhpdgMDwqAEMpZSCN8HNINtgTilOAuBsKTIm8t3dxBzHrQPPkflRvO49aBYFGTtM7UMN0MxD6GP7A/KnGuh/cx/YX8qVhVAeYc4/lBEguJOrt5ZOfAjNjxwM1jI7C6vI/fpnHVs2C+csTnGw8a19/tY3I/+l/+U1nOizpJPJbSqGU4kQeDL3/I/hTeIkKSJ57XKuTOmNvN/vHaZevokzW19alQ/wDmAdr/ALitPb3MdxEJIJA6HvFNuLaK5iMc8ayKe4j/AMxQKbSbvTZPeNKkZ1zvGefy7/zqh25O/BjCfEaIfL8yfyJpQSRXYJoNpuuQ3LCKcdTONuFuRPkT+Rq9qF/FYWpnlHFvhV/mNCOJgamjj1uHIm/dxLBG9KTgVlY+lVwsv0kERj8BkH55rSQTJcQRzRjsOuR4+lWONl/FAYtbgz36R5k3FVPWT/wi6P8AoNW0FVddGNGus96f3riEbxGMwc6fIT7GC9HBXV5snObdDv8AZWjoNArCGW0updQuVZbLq44+vI7AYqCFz44B28qL2t5bXXF7vMkhXmFO9H1AtrmT0t1GPbfNmWl3riK5TilzSfmejWmWM7x60Do4eY9aBUfH2mVqT80OwY6mP7I/Kn86ihP0Uf2R+VSA0EjmaSOGAEhu4TLbTIM9qNl2GeYrHaTYSGGbUBJ1Ytt1H8zDu9K2Mz4eKPvd+foM0H1DqrXQrmPrFPWyMYxy/i5Dx5UfEzAV7zH1+HC2QZD+UH9/ENQSR3EKzQkFHGVIpWrz+z1G6sj/AOnmZQdyvMH4UXj6VSYHW2yE95VyP7GrHTsDxBY+s4XSnFH+Ia1DS7a+BMq8MndIux+PjWU1mK7tZUt7mV5EUfRMScYo5bdJrWRgs8bxE7ZzxAUG6QX0d9eKYCxjReEEjn40TGHBoxDXPp3x7sZ5gvnW/wBEgMWmQhu9QceGd6xmnWM19PwQcHEq8XbOAcVrLLWuCQW2qR+7TjbiOyN+n5VzUWVpZfovppkL5eAeAfELqKk0eK11bpdpegXi8dteMTOAxDcIBYDyyV38qq3N7bWwXr7mKMsMqCdz5+lQ+zaNT7UdHkjuluuslduLO+OrbOfCgadLa2mt1nV+ngOPGe/fnxNf7UI1h9kGnImAo1M8IHJRxTYA9BgfCvFbK6ktJ1mibDKfmPCva/adEsfsfsQjM2dSLksxO5aYnnyG/KvGtHsmvLyNBGWQHLnkAPWn2IA5nkcKu2QBO83VvKs0Ecy7B1DAeoqTipAiogRFAVRgADkKThrONGe2G9QB5i94oHijq93rQSroYDOtkGF4v3Mf2R+VOLYFNhH0Mf2R+VcwqoqXJZVBEZKiy8JbIKnYqSD570H6SwTPp8KQIOqjI4lUZx3D4c6MinKKIDtNxTJj9dSva55u6lThhgjuptbLWtAF6zXFs3DOeak7N+hrItGUco4IZTgg91NJkDjiee1WkyadqYcHsY0DNWrCwnvpert0JI3JPIDzNWNI0iXUZCVPBCp7bkcvIedGL++TRmhs9OQFlOZAdydtt/j+VcZ+aXvL4NLa+rl4T+/pKOo2P7ESCSK5f3tmJyuwCjwqO912S8sVt5IYy4+tIRk+WPCqlzJdalds7I0kp24UU7eWO6rCaDe9UJJVjiU/1ZAD8q5QoFu8vvysWGnBCHxBbsTjJzW09jH/AMk6P5GT/ptWPuokhk4FlEmOZCkD8a2nsTAPtL0kHu64/wD8nooiBBB5m69ozCX2OWTKvCF1Ig9oNk8coJ28TvjmO+sRopV9PhlWOOMsoz1a45VufaKCfYzaFixIvhjibP8AmS+Q28B3CvP+iSt+yiWYkGQ435bCgajhLmt0UbtRt9xDAGacQAK4jFJnNId566ggo94g+sPWglGx9YUEoqxLL3EMRD6GP7I/IUpWlg3hj+yPypxWh3zGjjDKCJDw09RvTgKXHl867ug0wUbkUsyRFVILO+QiL9Zsc/T1NA9V0MXM0t7PcRWqnGQdxnzO1EvfLe2mmnupAgLmKMnJAC4z8ySaGa002qyQixtnmihy+SCFk3A28aLj3BuOBE9YcOTCdw3Hwo/vjn9fpCemLFDYxQ2pSbhXPGhHC5zv8e/5UE1GKO36TwSSSnDyK5yMcPh8KktrTU79Uinke1FuThguN+WABjzqLV9GuAbRY3adzlGdj35yKIgAY894hqXfJgWsdBar/Vd4Xuop41YpdRWkAPa4Iu1j1oHqd1aLAwt7p3du8ZLN9pjy9BWntldbeITY6xVAfHLIrz64bjuJWxjicn8aviG48wHUH9NRQ/FI2Oe+t17Dxn2l6Vt/DP8A9J6wuK3vsOH/ALk6YfBJ/wDpNTEw5u+n6H/cnalxlvelYENnnK/68u6vPuialNJBYntyEgEV6V0+Ab2JRdWAFDRZ2A360g8vOvPtKAWwi4WyhHEv+kHfHwJNL6nlKmz0T5dQX9hL5NMppauFJhanpXzbzHqMketBcUbU4YetBK6JHAoQ1APoI/sj8hTqSAYhj+wv5ClaheY6BSCJUdzcw2sfWzvwqDjlksfAeNQ3V2IGWJEMszfViU7nzPgKZbWh60XN2wkuMdkfwxjwUf3ooQdzEjqSSUTv/A/72lKHSlvLyS9vUIVmLRW7HOPNv0oncQyyxrHDOYQCM8Kg7eHlQzpPfe72QijbEkx555KO+rlvwSx/Q3M2F7BwwIyOfMGiEMQGieN8OPI2JRZ7k9iblwkAAZJwMZPfTNyd/hQea5uX1eG1WKRYid5G+syjmc9w27qNbkHAGcVUrtAuFXMNQxAHaIRnburL3OgRWkcs1zLJJGPq9Uo4h6g91aS7De6TAfWMZ5Hvwa86ZiT2mJPfk0bACbIMyurMiFQy2eYTiOjlTG3vS5xiQgHh+FbboPqWm9FdW0/VJI2ktogxe4C5OGBU7Dfv2rzStH7P47S56X6XZ6iiyWl1L1EqNyIdSvzyRg+IFM7eRzMZdQApBUWRVz2Dp5JF/uQiMbhkcw8DAY4vpc5/CvMujkiy6ZHgklcqw9P+1E+ll5q1jpGpdBbhGnSxuknimOQerAOQAeYJIYY5drntiroaj9lWxAUZTfHf3ULOaWPdIxs2Y12qWgtPAxTiKaaUu56T0/Tig7iguaL57QoJk1ZRF8uU3D0R+hjP+gflUE9w7s0NqAWGzSEdlP1PlVWK+kEYHAmwwNj+tL79J/JGPTP61RVoxnJqCygDiWooFiywPFI/15Dzf/zw5VLVD36T+RPx/Wu9+kyOwn4/rVqJgQyqLAmZ6TXHX6q657MQCD+/40T6N3qpZmKQcKLxtxk88YJ/Cs1dO0lxI7fWZiT6mp0dl0zAOPpz/wAtO7AVqeXXUsuobL9Zs9PvFvLRbgjgUsVGfXA/tVg3SLcQwKQxkLA4/hwuf0rN2Eh/ZtmpUEJLxDc/zetS2Vy4vxIQpYNM2+eZIFLtjBubWDVsNg8muYY127Fpp8rfxOpVfXl/evPyaP8ASS6kn4QwUBSAAufDP96z9F067Umb1jOcupI8CdVnTrt7C/tryH95bypKnqpBH5VWrhzo8yZ7R7dOk0b6joqaXIj5tDcM/CDxJIRwA/AE48xWb0iYT6fDMIlj4wSVTlnJ5Vg7q8uLto2uZTIY4liQnuRRhR8BWm0G8kj0yNQFYAnGc+NA1C2s2ej6hseUr4qaPIpjCh/v8mfqR/j+tO9/k/kj/H9aTCkT0hzq45EtgdoetBavG+kxngj/AB/WhnvB/kX8f1ooEz8zAGf/2Q=="/>
          <p:cNvSpPr>
            <a:spLocks noChangeAspect="1" noChangeArrowheads="1"/>
          </p:cNvSpPr>
          <p:nvPr/>
        </p:nvSpPr>
        <p:spPr bwMode="auto">
          <a:xfrm>
            <a:off x="155575" y="-746125"/>
            <a:ext cx="1047750" cy="1562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6" descr="http://t1.gstatic.com/images?q=tbn:ANd9GcQ8MEYpwHMX1YMn1UdsZvLntB3L6ucPnUs-5HBL6LQ2vCF6JCk&amp;t=1&amp;usg=__y1_wVvM4-Nnf5cIYYgMJBicif0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219200"/>
            <a:ext cx="179070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Real World Examples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Literature Examples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362200"/>
            <a:ext cx="4040188" cy="3951288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</a:pPr>
            <a:r>
              <a:rPr lang="en-US" sz="2600" dirty="0" smtClean="0">
                <a:latin typeface="Georgia" pitchFamily="18" charset="0"/>
              </a:rPr>
              <a:t>Sigmund Freud's </a:t>
            </a:r>
            <a:r>
              <a:rPr lang="en-US" sz="2600" i="1" dirty="0" smtClean="0">
                <a:latin typeface="Georgia" pitchFamily="18" charset="0"/>
              </a:rPr>
              <a:t>Leonardo </a:t>
            </a:r>
            <a:r>
              <a:rPr lang="en-US" sz="2600" i="1" dirty="0" err="1" smtClean="0">
                <a:latin typeface="Georgia" pitchFamily="18" charset="0"/>
              </a:rPr>
              <a:t>da</a:t>
            </a:r>
            <a:r>
              <a:rPr lang="en-US" sz="2600" i="1" dirty="0" smtClean="0">
                <a:latin typeface="Georgia" pitchFamily="18" charset="0"/>
              </a:rPr>
              <a:t> Vinci and a memory of his childhood</a:t>
            </a:r>
            <a:r>
              <a:rPr lang="en-US" sz="2600" dirty="0" smtClean="0">
                <a:latin typeface="Georgia" pitchFamily="18" charset="0"/>
              </a:rPr>
              <a:t> (1910) </a:t>
            </a:r>
          </a:p>
          <a:p>
            <a:pPr lvl="0">
              <a:lnSpc>
                <a:spcPct val="120000"/>
              </a:lnSpc>
            </a:pPr>
            <a:r>
              <a:rPr lang="en-US" sz="2600" dirty="0" smtClean="0">
                <a:latin typeface="Georgia" pitchFamily="18" charset="0"/>
              </a:rPr>
              <a:t>Edmund Wilson's </a:t>
            </a:r>
            <a:r>
              <a:rPr lang="en-US" sz="2600" i="1" dirty="0" smtClean="0">
                <a:latin typeface="Georgia" pitchFamily="18" charset="0"/>
              </a:rPr>
              <a:t>The Turn of the Screw</a:t>
            </a:r>
            <a:r>
              <a:rPr lang="en-US" sz="2600" dirty="0" smtClean="0">
                <a:latin typeface="Georgia" pitchFamily="18" charset="0"/>
              </a:rPr>
              <a:t> (1948) </a:t>
            </a:r>
          </a:p>
          <a:p>
            <a:pPr lvl="0">
              <a:lnSpc>
                <a:spcPct val="120000"/>
              </a:lnSpc>
            </a:pPr>
            <a:r>
              <a:rPr lang="en-US" sz="2600" dirty="0" smtClean="0">
                <a:latin typeface="Georgia" pitchFamily="18" charset="0"/>
              </a:rPr>
              <a:t>Marie Bonaparte's </a:t>
            </a:r>
            <a:r>
              <a:rPr lang="en-US" sz="2600" i="1" dirty="0" smtClean="0">
                <a:latin typeface="Georgia" pitchFamily="18" charset="0"/>
              </a:rPr>
              <a:t>The Life and Works of Edgar Allan Poe</a:t>
            </a:r>
            <a:r>
              <a:rPr lang="en-US" sz="2600" dirty="0" smtClean="0">
                <a:latin typeface="Georgia" pitchFamily="18" charset="0"/>
              </a:rPr>
              <a:t> (1949) </a:t>
            </a:r>
          </a:p>
          <a:p>
            <a:r>
              <a:rPr lang="en-US" sz="2600" dirty="0" smtClean="0">
                <a:latin typeface="Georgia" pitchFamily="18" charset="0"/>
              </a:rPr>
              <a:t>George Orwell’s </a:t>
            </a:r>
            <a:r>
              <a:rPr lang="en-US" sz="2600" i="1" dirty="0" smtClean="0">
                <a:latin typeface="Georgia" pitchFamily="18" charset="0"/>
              </a:rPr>
              <a:t>Nineteen Eighty-Four</a:t>
            </a:r>
            <a:endParaRPr lang="en-US" sz="2600" dirty="0">
              <a:latin typeface="Georgia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Media Examples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41775" cy="3951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latin typeface="Georgia" pitchFamily="18" charset="0"/>
              </a:rPr>
              <a:t>The 40 year old virgin (2005)</a:t>
            </a:r>
          </a:p>
          <a:p>
            <a:r>
              <a:rPr lang="en-US" dirty="0" smtClean="0">
                <a:latin typeface="Georgia" pitchFamily="18" charset="0"/>
              </a:rPr>
              <a:t>Inception (2010)</a:t>
            </a:r>
          </a:p>
          <a:p>
            <a:r>
              <a:rPr lang="en-US" dirty="0" smtClean="0">
                <a:latin typeface="Georgia" pitchFamily="18" charset="0"/>
              </a:rPr>
              <a:t>The Wizard of Oz (1939)</a:t>
            </a:r>
          </a:p>
          <a:p>
            <a:r>
              <a:rPr lang="en-US" dirty="0" smtClean="0">
                <a:latin typeface="Georgia" pitchFamily="18" charset="0"/>
              </a:rPr>
              <a:t>Alice in Wonderland  (1951)</a:t>
            </a:r>
          </a:p>
          <a:p>
            <a:r>
              <a:rPr lang="en-US" dirty="0" smtClean="0">
                <a:latin typeface="Georgia" pitchFamily="18" charset="0"/>
              </a:rPr>
              <a:t>Lollipop by Lil Wayne</a:t>
            </a:r>
          </a:p>
          <a:p>
            <a:r>
              <a:rPr lang="en-US" dirty="0" smtClean="0">
                <a:latin typeface="Georgia" pitchFamily="18" charset="0"/>
              </a:rPr>
              <a:t>Only Girl (In the World) by </a:t>
            </a:r>
            <a:r>
              <a:rPr lang="en-US" dirty="0" err="1" smtClean="0">
                <a:latin typeface="Georgia" pitchFamily="18" charset="0"/>
              </a:rPr>
              <a:t>Rhianna</a:t>
            </a:r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Pour Some Sugar On Me by Def </a:t>
            </a:r>
            <a:r>
              <a:rPr lang="en-US" dirty="0" err="1" smtClean="0">
                <a:latin typeface="Georgia" pitchFamily="18" charset="0"/>
              </a:rPr>
              <a:t>Leppard</a:t>
            </a:r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Anything by Lady Gaga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2052" name="AutoShape 4" descr="data:image/jpg;base64,/9j/4AAQSkZJRgABAQAAAQABAAD/2wBDAAkGBwgHBgkIBwgKCgkLDRYPDQwMDRsUFRAWIB0iIiAdHx8kKDQsJCYxJx8fLT0tMTU3Ojo6Iys/RD84QzQ5Ojf/2wBDAQoKCg0MDRoPDxo3JR8lNzc3Nzc3Nzc3Nzc3Nzc3Nzc3Nzc3Nzc3Nzc3Nzc3Nzc3Nzc3Nzc3Nzc3Nzc3Nzc3Nzf/wAARCADOAIcDASIAAhEBAxEB/8QAGwAAAgIDAQAAAAAAAAAAAAAABAUDBgACBwH/xABBEAACAQMDAQYDBgUDAgQHAAABAgMABBEFEiExBhMiQVFhcYGRFDKhscHRBxUjQlI04fAWgiQmM/FFVFVilKLC/8QAGgEAAgMBAQAAAAAAAAAAAAAAAwQBAgUABv/EAC4RAAICAQMDAwIFBQEAAAAAAAECAAMRBBIhEzFBBVFhInEjgaHR8AYUMjOxwf/aAAwDAQACEQMRAD8A6Ja3YlHi8J9KLDqODzmkEEczz7U49famGZBhT1xwai1M9pNVhxzHChSnFRondNyAQfPFCWczM209RVekh7SW2qX8lsJJoFcmDvZlYMreLgFuNvA5Hlx55WIh8mWrU4Iu47worEcgYFIrpkkZTGqdcFSoqG3ve0kk8UN1DiJJE3lVTlOdx4PUcDj0z7VXYrftFbs4EMhi7xyHk2uck5AGWPhzx8M8DPDNRxAWqSOI2NsolYNFHuz5ov7VDe3ltYtt7hXeNNzKIgfPoeOvX8+lGW920MCtqMRjdYmeRpGxjaOWAHUHnjj3pHc6tpGoaWkGlxExfaf9SSo3MSX2AdQGJdfTOBXXXOEO3xB00LnmGaZqEMswW4sbaNyxAj8LHg7T5DzxyM9RVut7Ozlhz9gt844HdL+1UnT7QXGo20UTLLbNhjLs5cAo/wAhx9SBR9vN2hskkgtbWWYNIz7nBJA3yZwSTyF7rHQHBAHWldNc9qEtGLEFbcR+NOtc5Fna4zyDAn7VPFYWR4On2fJ/+WT9qSP/ADm60K/M8cyS9xHs227o+4yHcABgnCgHjnxkfDxbnXvtMuyKZIEkkSL/AMMT3ijPdk5BYZ4Bz0wcnzozHMqoljGl2BHOnWfzto/2r3+S6Yf/AIXYZ97WP9qrf2/tTEse21eWR1UkNbhQrYUlSQOAfGNx6EZ6ECpE1LtRgl7FxhFZE7jmRS/OeMKwXJ2k9cdc1AEuTC9Qi0m0codC09gB4SbaMZ/Ckd3Hp8+B/KNMjA/ws48/lVivIJZNDhe+cm6C5YsoUk59BwPKqyxJpzT1qx5mbq7XVsA8Qb+X6b/9Nsv/AMdP2rKnwaytDpoJm9R/eW/7Ph9y8VO8QbHOCBXhbKknrWRMB1rIbJE31mqW7A5X61OJMYB6r51LHMmcYxUE7KXBA5BpciMAyCXwv3gA5+971I0AKnHIfkGhEc3G7uWTu1OC5Gcn0Aqa2mkAMMgAlTkDqCvtQa9XUbTUp5ElkI5MnS3iMKBlAKnG7zoGeCOKN4VXIYmMIuATzkgeg8z8PhXou5QsTSlWSdzGAFxg5OPPocUHq2qpp1qb11Ms0p2W8X+Xx+YyfbFDs1v0Zq5LHAHzI6IJ5nltpllpMc1wZltt/LNvwF9OTyR7efXGaN0i/gvo2aGRJduVZk6E+vNViPQrjUphd9opWdzysAOFQH28qsdja29j/RtYlRPMDiiaXSWUKWssyT4HYSltqtwBHUhBjAHU8keta28a934lG7qaEafDYZlHkMnFSrOCPAQR5kdKZPfEgE4hox6CvHwMtgcdOKAadgeKlinZxgkfA1J4nQHVr2MwvDnJP4VXIoWnmEcakknjFPdT02aeTdARtJJYZxTGxtUtIEURoJAOWx1NHSzYsRelrrPq7StXulXFkqNKFZW80OcGsq37qypGraWOgQmBuM9OlR7SKICsRgLXjRuBnFB3xnbAL6V4LaSdV3FBnp5Z5/ClI1+XEBdGO9DIy7cbUDbTnmrCELjFU7W5biLULkwwyBxC8YcdMu5YH5Zpa7ecGvvGacchofdwRLOdS026kiuc7WR8lZPPBX0x0P5UcdQWWxt9SRSrxMN4/wAcnDD64PyFViSW5n7yGSN8Exhm8OWKrg8cEA+3I96sGm2sP2ZrTkRzx7iD13qcNx5eXHtWbrQ2BqCAGT28iMbQOPEKlK3MMmnROFuooY5RnyOSQfqPxpRfzOdVuWidFj0+GLCyRbvME4P9vUfKpbdyda1PUgSRBKImx5oBhh8uvyoWYr9p1IEMVvLholkDBVTGDkk8YwBS1WlspbeeRgN+ZxmQrjsJ7JqF01mrSW6iaeZYLZS7lmx95ic9PLp50fCS8tsMN3cj7MlzkspwfPzBBoK9VLnUhcWl9psiQQmK3ie4xgnqxx5/tW1nZRaTZIvfvAhK97IpDiKTHEgznKnkH/3o+S6k1nB5OPv+wxJ4HeSaXdSPcackzidpxI29ctHjHTJ88g56eVa6LPqUoie6EJW43dzLGoVkI5AYDgggV52ftA32Ka1uw9sJn7xAv322nxj0yOorYXw0bSomvF2SQ7u7hON0j8gYHpznNWKbWdW5cgbe+c/zxIJzgiOrS4F3Asy/3dR6Gio1wcsOKA7OWksOkW5uch2Xc3xJzTCaQYx5VvKvHMQbk8SUSAc54rwzFmyOVpbIzBsqefSiIWcR9PlUOnGZKtDO8rKAlnaMZxkmsqoqM7dC1uCRgHkmpTn+45NCgAMrfhU5Lg5ccHkY8qAy8w2BPd6gNt61C0UecyIrqepNYCFlznAPXNZO3GANwHmDXLnMhuIFd6fp9whRrcY9V6ihbKxj0qNZElZ4hLnLHOARgjP0+lFySxqkjBlYopZlVxkYoO+uo5oLiyZ41dv6bbZFJRiCRkeXSouZHQ1Of8pybs7vAkfZ0LFpAurhgpuHaViw/wAj0/Stk0oyWU9psC28shcd7ktj0wOnzPyorSoB9ngYgbI1Cwr6DH3vify+JqHWdfs9JKxMrzXLDiCIeL5+lY+p9Rue3oaQZxxxDLWBy0DPZOwxju4iPeL9jUum6TaaZMxePbbyKUYbt0ZyfPPK/l70InabUAQ0uhTiLzKtkj8Kd6fqNtqUHewOCBwysMMp9CKHZqvVNGQ14JHzg/r4ltqMMCRXenreQTWMcvc20UuEWJACOAeD18zQFj2Ut7KdZ1m71x0M678Gob5tYsz9l0u3hSOaZwkjPuI8xx5DA4+FD3HZ/V5Iw19rEpmkOEiRjyf0A659KLWNXeG1AtCp+ssdinbLRK15j/Uxj0xEBSpdSl/nUen7xOxUlwifd9K9vJYuzmjBUZ5ZT4U3NkySH/nSiuyWjvZQNd3Yze3PjkYnJA8h7Vf0s6i0tZY5Kjt8ylpVVwBzDDbkNjGKm2AYFbSNsmbdgVDLcIOnJrcDM3ETOF5mTFVXJ5HsKygZRLPnJO2sooXA7wBtJPAjONfGPWiN2/Pn8qilA8s1F3hU/dBpUjPMZLY4M2mOGOMCg7r/AE8jeLCr4sDnHn+FStuY521usb8hgQh61cqCuDKbiWzKxfXs1tDeSXNxbSwSsq2McRGcE4wPbaec0PLYxXGr3hFrKjLcKpmboWJA6jGBg9KMOgxDW5lj0/ZiMtHNu4LE5HHTjpU8FtqVrFLNqcscpaaJ9yALjDL7elI16RqVZ1Pg/HP2/KNG1SQsaXVwlpZT3HG2GNnA9cDj8qA7HaMJE/ml8ve3tyd4Lc7AaM1KBrvTLu3UktJCyqMjk44oiG5ii7OtcKzqq2rHKAkr4fIUh/T+0K7eeJOoJxD7e4sbu3S5t7iJoXYBDuAy2cY5888YpRqNglldrqNsuwhglwqjAdScZ+IzmuX9l9VuV1GxRmjSNZF2RSDxs4Iyw9Dgmuwa24a3MQ4MrhFGOvOSfoCflWxqdrUOH7YMBXkMMRVqzMlq8gPjhIlX4qc/lx86LiYuzXUoCFlwqk/+mvXHxPU/7Cop1E94sOfAn9R/fnwj6gn5UL2iivbqzNpYAbpTiSRnA2r5/WvGVWsUFGcKTzHyogOlRHtHrr6hKpNhaHZAuPvkH71WySUK5zkClGmrPp9jHawWkYRFx/qOv/61rdah3JjFxb7FkcIG73Iya9TTqtJ9NNTDjgRd63OTCZmMkpIJNaLEd1SxRk8gVKEINaatESpJmJHxWVsWwMVldunYk5XPXiozH6N9KJTGTnFZJg+1BBwIwRmDrED15ohYlCEbefevIxz1qQnHGa7Mg8SCVQSM9aEvYlngeBgAroVPzo1hk0NPtSNpJCFVQSWPkPWjo2RgwLA94r0+9DwhLhsTowikHP3umfgcgj41DrJnstKvTajdG8bEqASUJ6lcY45yR8/ahtZla1sotUgiRJrm5QRiTjKjON3xz8qktO01kSIr9Wsp+hSYeEn2PpXmtRo7tFd1dMCV8/tHkcWjBnLJIlt7mK8imgW4VgyMmS2R0zjjrx+ldS7JatJr+n/b7sbZ4mMJXGApAGT8Tn8K0uv+mHtZIZDYLG53N3eAcj3HNBT9ooyXtOzVn3kkjFjIse1AT1Pufer23ajXV9Gqsgnv7YlVr6Z3MYRe9ojpmoT2xsZJ53fedjA4Xovw4FR/9XTjBk0a7Cjzz/tTLsxo/wBgV7i9YzXk/MjtziirmaCG/aK9wiGIvGzfcKgeLn1/T50xf6XpdNRudC7DvgzhqN74GIpj7X2eQtza3cB890ea0e5t+0OtadBZOJLeLM8ucjkcAH3ptoN/Bq0EjLCzwK5WN5lGWHrmmtpY2ltO01vAkbsMEqAMij0+maapluQEEeDINx5ElMbKPuD5GoHYLnIo3vQc+XrUM3dsKeROYqYueXxdOKyt5IgT4Vz8qymgogiDGQGKrH8RdcvtA0BLvSwv2p7lI1LIGGMEng/CrXxVO/ivEJOyRwASLuEc+7bTj45x8M1mLYcxzGYqsf4nwx29i2p6XdQ98QklzFgwqc4ypPJHOT+tdDx8x6iuXaosWqaHcWMkbXBis/6MjYBRzk4wf8Sv4c54q1/wxF0ew2lm9LtIyMymQ5bu952fLGMe2KhLBYCfaWsQoRLIaWdowX0S8UIzkp/acEDIyR8Oaakdc9Kr/bG3TUdAmgiv3tmBD74WznB5BA6j1HtRlPMCRxFXaqORuz0cNyVSePxohn3qY89QOpPt7Gm17Z6clube7RH7iEysXABVcn06c+QqqajFc3+gyW7xI00ERXvYpmk7zzAVMY3E45zxjzr3UJJrC0jt3BYHTEt2Mr+IuCDzznjnmmN5UfTFNQ7INwEY6RpfZ+/YBLVDLk48RwwAU5+rfhVmtLG2ssrbQLGMdAvWuV2Orz6TfQ3KpkpMA6HoR+lX+XXjP2Y1LVtN8csAm7ncMk4ztJH6e1d1WxgxfRak3DD94+MewggeBuRUWoafb6nZtbXK5Vj1BwR8Ko9lC0Wmfa7W1um1mOIytcNd72kyuQzAtyHwRjHH5dCUk8mgpqA2cTTaoqZBFaRW0KRRKEjQYGB0HvQv80tQ7JHN3zKAWEIL7QehOOlMLh1W1mZyAqxsST5cVz/s7qUi9mBOqvNIZpBcCMEuzFuCQPPbjBpfU6pq8FR3haaN/cy72N7DqCu1uxZUfYxI8+D9MGppAQcVzH+HOtCx7T6hpE0w7id2aIluN458/UevmK6iSkiZDDGeoOaYS47Ru7yGqAY4kWMDI61lbgHPSsqetO2iaJerj+qdpPTAzmqp/ESez1KxstJfUTazzXSSrtQkkLnjOeOTweeaIN+eAd2B71y/tXq6aj2juYRKpwRGgBxjaOnxzn6VnacM5nFwJ0Jk2yTLIFjVVYOTjxckE58sgfoaVdse0d/oNtpsGl3zRBmdBGAuQip4eMdAeKpU+pamuhkveSme0vkKyFyT3ZTwj3GV6UsvtTudTvp7udQ0s/hSMdI18kUelE0+kZXyTxCXXhlxjmdM7AdrNU7SnUI9Wm3Q28av4IQpY+YJAxjjpT/slLYXdxfy6ewltjcsUJx5gH8M4qoW+o2PYvslJpMLrcazdgyXfdMG7pmHClhxgdPXOeOal/g9csq31nJyQ4cH1zn8aewItmddjVMkAKMgE4HNUPtStu3amwt5SQJHUZBwVIOQR88VfYuSAD1A4z+lcs7fN3naAusqr9nCtnOSrAgjgc54z+1X25lSxAg38RbC10/U7cWoIknxKyYYE4bGfQcEfnWvZy6Gm9lddfUYZ4bOeBhHOAcOxJUBDxn7w+lWPVWt+1NvouopZtI8UgMkbL4WH9y5B59ce1Vz+M2uxzWGnaZauO7LGWUrwowMKn4k4+FRx2MV/ts3dUcRg8Mdj2SbVWuxBZSQx9zLsLTOvG1eD1IGOOffirzY6lZX9jHf2sw+zyxCXJG3ap9c9OhHyqgR2Emp/wAH7bTyAb1EE0MUh28CQsOT5lDx8arPZTXXj7DanpohldUnjMszSBVRHOeMn1B+poBqFaEzRDGxgDLl2y7Y93aXVtZxI8DAwtKTy4YYJUVSdLurd4JlkgSeEjKrLJgK5Qe2fIjn1o6302XU4IoYo5ZIM7nCJkMeuMkf8zVam0zUYtSmtLiOWB8PkL4OMH8MnHvSSFbQQx5E0GXp4CjMjuI47zWIorecI+7e7l8ANjkfLFXCx1a+7Mjebtp4wV3q/wAP2qn2uj3EgW6cMLbvAoA+7kDkfIYo527+4aBus4Cpn/LnA+uPrRbAGIAPAkVjCksJ23s/rMGt6dFe2/AfIK5zg1lVHsFdiPsxart2GNmGMYPU8fjWUs1u0kRM95XtR1ZrWxmuO8yVQlRnz8vxqg6Nay6nq4WaZwwJleTqxwefqTXUO03Z+GTT0t9BeO8aQZkmmkVQnsAPM9cnjANTdl+z/ZfTdCS41qaWG92k3f8AUHhIYjaABnHTHrkGnaiqKQO8QVX2AmVPV4I1s72GUrDImmwyOpOAXWQYUHzOCR8RQ7aLZxdl/wCYw3DvcFS65HhQA4I+Pv6gfOPti+m3V4zae8uxgoCyS4ZhnKbsAfl6fGkFnd3C2U8UMjRALu2gnjB/E+VSlblBg+Y47KGORHel6RPevbPJKLe2umUF1ySuTgnHTpzzXVdI0220S/WzsTI0ABKPsxvPmSc9T8KoXZC5aTT371twjYbWPUKRnHyOasGiapjXd+oakdm0d1HLLwueMjPr0qVsLWFGHaXegLWLEPBnVoWJKjBOV56Vyvtnaq/a0IhAS6ZS567c4B4866DHqtgHG65iD7Tjn9a5t2k1fTrztPZtbXSygSorNHzg7hx0o5bg4ixWQ2F2dNmgtNStpfssMjoLnvGQd96EA9M8ZHmafdpLOGTRrC4ltlV7W5jdopVDEBjtOfU8iiNRsoNSngjlj2yW9yJnCdG5JwT7kD1z6+k2sO9w0loF3KVEjk8A88D68/IVmdbdra66jnyftGcYqJYSW+uWSJH2bmAOBt8qreiW0N9YXRVlhS7mYqqKF4XgEceu7nFMptwiCSZ+5nk9TjPwpVcRSw3W61dY0QsVQnaPvcgeXof+4+tbGvQnTnBxF9OcWDMDujZ9n9ThF1qaShw4EkUrM0TAcFj74AzRml3rXitJclSrE7Bk7tuc8/XPHFVXtVp6QxpcxQRJ4yGKk4YEZyaYaHqbRXkEUxBDQ5Vz5Ec/kfyrAv04avcvJmzTYScOMTLrVLNLa2027iCHaDJ3ykef9p6YJzn8q0caNdQFLYYmByuHLADr06jHH1rzX3iumljfl4YtqefOc5I+Y/GiexfZmXVLdpG1Noiiq571iwOc+WccYq9VQKBhkGRbZ08kjIEbaZcGzsUgBLbcncT1yc81lHS9nZXuNq6pb3EmMtxtPzxmso3SEwHudmJxKJY3F7ZzRyRyzMEYNtaPqR/w152hu5GZ7qSQuCxAA4JOfCT6YBA+X09jfBBLYUfeJ8gOpqv6reS3l2wUlVHhUZ8qYQb3ziat+kr0ybQ2YFPNJPMGY5LOuSfUnAHwAGB8KngwJroYBDFlyfTJr2z06S6fhykWeXx5j0969nha31GSOSUnedzeEDk85psMucCKGmzZvI4MednipimiK7ySuGHBxzV+7PaI1738ixhrbugoJfDblznGfjVH7PWpinaRiXO3I4x8vqK7B2bYWmhTO5AKhicjzGaUGGuMZsXZp14GYgg7RyCaTTJ7RmuEBCy7gUIA6nzHHtyehpBr9rG3a3RRBC6BpUL55AxyOcDknNM9IhF3rFvcONwe5KDPmFX8smp+0qC4/iJaoMkRKHwPLCHH4motcdJ2HgGLgZYAx1cHbd78DxDYflyP/wCqXTzmS8mIPBZIx8MgH9aPvCVE7A52f1AB18PP5ZpDZ3G/U5oj95LkcD3TP5g0n6BSHsN/xj+flC607VCxlckOmMEguqE49c/tSrVQFErquTG6Eg8cMi5/EVOl3y+RkC5wM+z4/WtrmITXV/GTw9vEV5HH3v2Fej1CbqmU+0UpcpYrD3lbuVS+t1glbaqvlhuwCAOh9qQ/brRNeVUJKZVVOeFx/uKztTdy2sZtlO2aTIkzxjHkKRadaSGXe6EOjDBOSD14/CsWmkbCSeDNjUX/AIgVRn5lk1mVrfUe/IDKFVG55JwM/nRWm3qT2sbWDhEA2OpYgqR6Y/5zSvWZVlhfvRtVurDk4zx+Va9kZVQXlszAHCyKo6qPT8Rmu2kVbh3Eh9r29Jx9Jlkiur9SWeVB6eMkVlQMzjAPDDrgZrKAbXzDD0nS+36xTcbfsMis5DFs8Hlh6fjn5UntrNXvO7nL7MZ2g4z54/WnaWDXjLbxsAW5VhjAI9x5Ubp2iwacgl1VkM2/aniO0ewPmfvdcUyLVRSPMpqk/GBPIgcSr4Vjyqr0OzPypX2khaGeG6AQ7hgkfhT2WVBKyxxnnnAGcexNC6jbzXdhduBlbePecqcDGOn/ADyqEcK4J7S9m66huoMe0M/h1cx3mtOlwwOyEuiEcEgj966dBPYN2Wmbv0LMDnJxzmuRdh5+57SWO1AN6vvC+m1uv0rrIaf/AKTuI1gidfFhsnp9KjO3Uv8AIH/szWyyDPiK+z6LHd6MF6N3r8/I1rc/1v4j6o3XuLdB16Ftv7Gp+zifaNb04BjiG03enXA/StIkVO12szsSTI0Kkk8ZAY/tSdzFfT2J7nP/AGSq5uAjCeTupHc8YcdfTPP4Zqt2WIu0t1bMMFJwM9dwC8H6H8asR7qUspwQzetL5dOgl1g3cE2GjWPIA4OEx19f2qnoetqpRkfgky2sqZyCIqD+GVs52ys+R7TJ+hNMkbfqjLjl7YcYzjDn96QRLKdQbTnkUxu8kfeAYILkEtjzxj2qz2+nRpIs000kkgQrnO0c8ngVs6v1jS0jBOc+wi66O0+MSu6/o1le393d3Sk5CKuP7eMk/Wq1qKR6XH3qEOpXCZOPr/vVz1aZUvmtphmKQqSOccjHX04qh6rE80c8xDG2MoSPI4Vcg4z8DWTobGcDceJruoVeBzJUMF1bxTDaFGNy+ma1vbePSJ5r5N2SOADkEn39KGlQ21+hBKwM5JA6A85/f607uzFPbwS+DwEhQ3QEcU6x2MMdjIVOpkHhh5g8ZMtukkxPeNztJ5H+9ZWgmVSVWVmH/wBoz+f71lV58CXFCDu/P3m1rcm3nEsezKYwM9Sf0ofUbh792eVpNoQ5RW4wOSSKmkXvgQG3Mo5GckH/AIBQ7QM1tIAXMshVVwoC48yQfhUoADuMLqU3L2kWjJLPGFQtzxEM8ge9XrT9Pjh0+W1dcmdCshznORg+VZ2R7PRwWCNPG4k2+hHz6U2vLFoV3Q7ioGWz1H4Vj6zXpZb01PAgVGKwhnP+zmkXulawtzdIscEW4M5YHKkbcgZz7/Wuu28X/lm6TOcBufWuQXwmbtYllE7ET3UbbfIAlW/P8q6zLdzafYPHMitFN1HKFD8SME1qoS1wdvKzNcALtHvAex8TS6g7jaFjtVU5Gc9T/wA+NJdNlkae7nkChpbpyApxwvhFWfsrGbbT7258u73A46DbxVd0OIyzRny5kb/uJNKazamkHzDU/wC0mERGRmAQHJPXdijghi3F38eCcZznipJkxFvXKuvTA6+3Skkt8UuWM4cNICoXHng/tWLpg11o2xtyAuT2i2wy2ptKeqsznn5CrBH3kjYQ5+D9KRaewkRbhVbEwzjHTk0ygaeKRZFjkJHUBT09OlOa6pg+1u4E6tw4yIF2ntNstnIGxI5MbAH2yPyNL002G70e9sI2wQ+6Pec7TgY/EH6172p1UHU3tFhllaNgwVQQc8Yxx7mj9PsWt7V7kKyiaTJRiSwwDjJ9eaIjPXp1LHnxLcEYlMu47pEWO7Ko8B4CHO4+ZJ8/96Z3UY+zRBeBnJJGf+eVM+0OnmaB5TG4lRTuz/cvmOlKbsziOHvYSgcEqdwyR0GT61o13dUKR7y2xGBU+ZGSuSA2PVtuMVlRoQQFGAfcnP4Cso3UMVPo9LHO4yeTYh/qssbMcKj7VLf++afdldOgupWuZHt5GjOBGrAkHPBYfH2x1pRb6NFrdyAZFhAUhv6AbI6+vWrjo2mx6YZSsgkMmMMsIjwOpGB0GcHisrXahFqKhvqjttrq2zHEbeEnqOuBnAFZ4SpVvFnj+2tRKG4JY458qwS8nl/avNc5zBYlUTsjKO00Wo9+BDHIX4k8Tf4jGOMeuabXNpd3Ln+pKyf299NmmnegdC3NemUEjJan29Q1DYyfGINa1BzFlzpUY0q/md5nnCAI3eHbDhR90DgZPmeTUmgWzW+nxvKR3kihicAHpRE8UVxu7x5wrAB1SQqHA6BgOtTiRQMLuH0omq13W06VjuO8qlZVifeegEHqMf8Ab6Up7SI0dibq2gWSaGRZCoAyRyD+DU270Y6vWd6N3VsUlRc1Fi2L4hSARgypdltOve/hubjH2ExmWNMjwsT09eKt2CDx+S1r3owRlvXyr3vBwSWzjNE1WrfU2F2kBQowIPPZpOfG7nHQZWthZ24hEQQ7cg8EZz61MZRn+7BHtWCRR03fhQDa5wMyYDqVgk1jccO8ndttJIJ6VzoXSmQQlUCAExMzA7lBx59DkE/OuqCQHaSWqKS2tZw4eCM78hiUXJyMdcU/otf0AVcZnBiDkTmpygCfd2/2qeR6c5HFZReqqLC/msgWbawwx/xxkelZXolfcoYeZoDkT//Z"/>
          <p:cNvSpPr>
            <a:spLocks noChangeAspect="1" noChangeArrowheads="1"/>
          </p:cNvSpPr>
          <p:nvPr/>
        </p:nvSpPr>
        <p:spPr bwMode="auto">
          <a:xfrm>
            <a:off x="155575" y="-563563"/>
            <a:ext cx="7810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BDAAkGBwgHBgkIBwgKCgkLDRYPDQwMDRsUFRAWIB0iIiAdHx8kKDQsJCYxJx8fLT0tMTU3Ojo6Iys/RD84QzQ5Ojf/2wBDAQoKCg0MDRoPDxo3JR8lNzc3Nzc3Nzc3Nzc3Nzc3Nzc3Nzc3Nzc3Nzc3Nzc3Nzc3Nzc3Nzc3Nzc3Nzc3Nzc3Nzf/wAARCADOAIcDASIAAhEBAxEB/8QAGwAAAgIDAQAAAAAAAAAAAAAABAUDBgACBwH/xABBEAACAQMDAQYDBgUDAgQHAAABAgMABBEFEiExBhMiQVFhcYGRFDKhscHRBxUjQlI04fAWgiQmM/FFVFVilKLC/8QAGgEAAgMBAQAAAAAAAAAAAAAAAwQBAgUABv/EAC4RAAICAQMDAwIFBQEAAAAAAAECAAMRBBIhEzFBBVFhInEjgaHR8AYUMjOxwf/aAAwDAQACEQMRAD8A6Ja3YlHi8J9KLDqODzmkEEczz7U49famGZBhT1xwai1M9pNVhxzHChSnFRondNyAQfPFCWczM209RVekh7SW2qX8lsJJoFcmDvZlYMreLgFuNvA5Hlx55WIh8mWrU4Iu47worEcgYFIrpkkZTGqdcFSoqG3ve0kk8UN1DiJJE3lVTlOdx4PUcDj0z7VXYrftFbs4EMhi7xyHk2uck5AGWPhzx8M8DPDNRxAWqSOI2NsolYNFHuz5ov7VDe3ltYtt7hXeNNzKIgfPoeOvX8+lGW920MCtqMRjdYmeRpGxjaOWAHUHnjj3pHc6tpGoaWkGlxExfaf9SSo3MSX2AdQGJdfTOBXXXOEO3xB00LnmGaZqEMswW4sbaNyxAj8LHg7T5DzxyM9RVut7Ozlhz9gt844HdL+1UnT7QXGo20UTLLbNhjLs5cAo/wAhx9SBR9vN2hskkgtbWWYNIz7nBJA3yZwSTyF7rHQHBAHWldNc9qEtGLEFbcR+NOtc5Fna4zyDAn7VPFYWR4On2fJ/+WT9qSP/ADm60K/M8cyS9xHs227o+4yHcABgnCgHjnxkfDxbnXvtMuyKZIEkkSL/AMMT3ijPdk5BYZ4Bz0wcnzozHMqoljGl2BHOnWfzto/2r3+S6Yf/AIXYZ97WP9qrf2/tTEse21eWR1UkNbhQrYUlSQOAfGNx6EZ6ECpE1LtRgl7FxhFZE7jmRS/OeMKwXJ2k9cdc1AEuTC9Qi0m0codC09gB4SbaMZ/Ckd3Hp8+B/KNMjA/ws48/lVivIJZNDhe+cm6C5YsoUk59BwPKqyxJpzT1qx5mbq7XVsA8Qb+X6b/9Nsv/AMdP2rKnwaytDpoJm9R/eW/7Ph9y8VO8QbHOCBXhbKknrWRMB1rIbJE31mqW7A5X61OJMYB6r51LHMmcYxUE7KXBA5BpciMAyCXwv3gA5+971I0AKnHIfkGhEc3G7uWTu1OC5Gcn0Aqa2mkAMMgAlTkDqCvtQa9XUbTUp5ElkI5MnS3iMKBlAKnG7zoGeCOKN4VXIYmMIuATzkgeg8z8PhXou5QsTSlWSdzGAFxg5OPPocUHq2qpp1qb11Ms0p2W8X+Xx+YyfbFDs1v0Zq5LHAHzI6IJ5nltpllpMc1wZltt/LNvwF9OTyR7efXGaN0i/gvo2aGRJduVZk6E+vNViPQrjUphd9opWdzysAOFQH28qsdja29j/RtYlRPMDiiaXSWUKWssyT4HYSltqtwBHUhBjAHU8keta28a934lG7qaEafDYZlHkMnFSrOCPAQR5kdKZPfEgE4hox6CvHwMtgcdOKAadgeKlinZxgkfA1J4nQHVr2MwvDnJP4VXIoWnmEcakknjFPdT02aeTdARtJJYZxTGxtUtIEURoJAOWx1NHSzYsRelrrPq7StXulXFkqNKFZW80OcGsq37qypGraWOgQmBuM9OlR7SKICsRgLXjRuBnFB3xnbAL6V4LaSdV3FBnp5Z5/ClI1+XEBdGO9DIy7cbUDbTnmrCELjFU7W5biLULkwwyBxC8YcdMu5YH5Zpa7ecGvvGacchofdwRLOdS026kiuc7WR8lZPPBX0x0P5UcdQWWxt9SRSrxMN4/wAcnDD64PyFViSW5n7yGSN8Exhm8OWKrg8cEA+3I96sGm2sP2ZrTkRzx7iD13qcNx5eXHtWbrQ2BqCAGT28iMbQOPEKlK3MMmnROFuooY5RnyOSQfqPxpRfzOdVuWidFj0+GLCyRbvME4P9vUfKpbdyda1PUgSRBKImx5oBhh8uvyoWYr9p1IEMVvLholkDBVTGDkk8YwBS1WlspbeeRgN+ZxmQrjsJ7JqF01mrSW6iaeZYLZS7lmx95ic9PLp50fCS8tsMN3cj7MlzkspwfPzBBoK9VLnUhcWl9psiQQmK3ie4xgnqxx5/tW1nZRaTZIvfvAhK97IpDiKTHEgznKnkH/3o+S6k1nB5OPv+wxJ4HeSaXdSPcackzidpxI29ctHjHTJ88g56eVa6LPqUoie6EJW43dzLGoVkI5AYDgggV52ftA32Ka1uw9sJn7xAv322nxj0yOorYXw0bSomvF2SQ7u7hON0j8gYHpznNWKbWdW5cgbe+c/zxIJzgiOrS4F3Asy/3dR6Gio1wcsOKA7OWksOkW5uch2Xc3xJzTCaQYx5VvKvHMQbk8SUSAc54rwzFmyOVpbIzBsqefSiIWcR9PlUOnGZKtDO8rKAlnaMZxkmsqoqM7dC1uCRgHkmpTn+45NCgAMrfhU5Lg5ccHkY8qAy8w2BPd6gNt61C0UecyIrqepNYCFlznAPXNZO3GANwHmDXLnMhuIFd6fp9whRrcY9V6ihbKxj0qNZElZ4hLnLHOARgjP0+lFySxqkjBlYopZlVxkYoO+uo5oLiyZ41dv6bbZFJRiCRkeXSouZHQ1Of8pybs7vAkfZ0LFpAurhgpuHaViw/wAj0/Stk0oyWU9psC28shcd7ktj0wOnzPyorSoB9ngYgbI1Cwr6DH3vify+JqHWdfs9JKxMrzXLDiCIeL5+lY+p9Rue3oaQZxxxDLWBy0DPZOwxju4iPeL9jUum6TaaZMxePbbyKUYbt0ZyfPPK/l70InabUAQ0uhTiLzKtkj8Kd6fqNtqUHewOCBwysMMp9CKHZqvVNGQ14JHzg/r4ltqMMCRXenreQTWMcvc20UuEWJACOAeD18zQFj2Ut7KdZ1m71x0M678Gob5tYsz9l0u3hSOaZwkjPuI8xx5DA4+FD3HZ/V5Iw19rEpmkOEiRjyf0A659KLWNXeG1AtCp+ssdinbLRK15j/Uxj0xEBSpdSl/nUen7xOxUlwifd9K9vJYuzmjBUZ5ZT4U3NkySH/nSiuyWjvZQNd3Yze3PjkYnJA8h7Vf0s6i0tZY5Kjt8ylpVVwBzDDbkNjGKm2AYFbSNsmbdgVDLcIOnJrcDM3ETOF5mTFVXJ5HsKygZRLPnJO2sooXA7wBtJPAjONfGPWiN2/Pn8qilA8s1F3hU/dBpUjPMZLY4M2mOGOMCg7r/AE8jeLCr4sDnHn+FStuY521usb8hgQh61cqCuDKbiWzKxfXs1tDeSXNxbSwSsq2McRGcE4wPbaec0PLYxXGr3hFrKjLcKpmboWJA6jGBg9KMOgxDW5lj0/ZiMtHNu4LE5HHTjpU8FtqVrFLNqcscpaaJ9yALjDL7elI16RqVZ1Pg/HP2/KNG1SQsaXVwlpZT3HG2GNnA9cDj8qA7HaMJE/ml8ve3tyd4Lc7AaM1KBrvTLu3UktJCyqMjk44oiG5ii7OtcKzqq2rHKAkr4fIUh/T+0K7eeJOoJxD7e4sbu3S5t7iJoXYBDuAy2cY5888YpRqNglldrqNsuwhglwqjAdScZ+IzmuX9l9VuV1GxRmjSNZF2RSDxs4Iyw9Dgmuwa24a3MQ4MrhFGOvOSfoCflWxqdrUOH7YMBXkMMRVqzMlq8gPjhIlX4qc/lx86LiYuzXUoCFlwqk/+mvXHxPU/7Cop1E94sOfAn9R/fnwj6gn5UL2iivbqzNpYAbpTiSRnA2r5/WvGVWsUFGcKTzHyogOlRHtHrr6hKpNhaHZAuPvkH71WySUK5zkClGmrPp9jHawWkYRFx/qOv/61rdah3JjFxb7FkcIG73Iya9TTqtJ9NNTDjgRd63OTCZmMkpIJNaLEd1SxRk8gVKEINaatESpJmJHxWVsWwMVldunYk5XPXiozH6N9KJTGTnFZJg+1BBwIwRmDrED15ohYlCEbefevIxz1qQnHGa7Mg8SCVQSM9aEvYlngeBgAroVPzo1hk0NPtSNpJCFVQSWPkPWjo2RgwLA94r0+9DwhLhsTowikHP3umfgcgj41DrJnstKvTajdG8bEqASUJ6lcY45yR8/ahtZla1sotUgiRJrm5QRiTjKjON3xz8qktO01kSIr9Wsp+hSYeEn2PpXmtRo7tFd1dMCV8/tHkcWjBnLJIlt7mK8imgW4VgyMmS2R0zjjrx+ldS7JatJr+n/b7sbZ4mMJXGApAGT8Tn8K0uv+mHtZIZDYLG53N3eAcj3HNBT9ooyXtOzVn3kkjFjIse1AT1Pufer23ajXV9Gqsgnv7YlVr6Z3MYRe9ojpmoT2xsZJ53fedjA4Xovw4FR/9XTjBk0a7Cjzz/tTLsxo/wBgV7i9YzXk/MjtziirmaCG/aK9wiGIvGzfcKgeLn1/T50xf6XpdNRudC7DvgzhqN74GIpj7X2eQtza3cB890ea0e5t+0OtadBZOJLeLM8ucjkcAH3ptoN/Bq0EjLCzwK5WN5lGWHrmmtpY2ltO01vAkbsMEqAMij0+maapluQEEeDINx5ElMbKPuD5GoHYLnIo3vQc+XrUM3dsKeROYqYueXxdOKyt5IgT4Vz8qymgogiDGQGKrH8RdcvtA0BLvSwv2p7lI1LIGGMEng/CrXxVO/ivEJOyRwASLuEc+7bTj45x8M1mLYcxzGYqsf4nwx29i2p6XdQ98QklzFgwqc4ypPJHOT+tdDx8x6iuXaosWqaHcWMkbXBis/6MjYBRzk4wf8Sv4c54q1/wxF0ew2lm9LtIyMymQ5bu952fLGMe2KhLBYCfaWsQoRLIaWdowX0S8UIzkp/acEDIyR8Oaakdc9Kr/bG3TUdAmgiv3tmBD74WznB5BA6j1HtRlPMCRxFXaqORuz0cNyVSePxohn3qY89QOpPt7Gm17Z6clube7RH7iEysXABVcn06c+QqqajFc3+gyW7xI00ERXvYpmk7zzAVMY3E45zxjzr3UJJrC0jt3BYHTEt2Mr+IuCDzznjnmmN5UfTFNQ7INwEY6RpfZ+/YBLVDLk48RwwAU5+rfhVmtLG2ssrbQLGMdAvWuV2Orz6TfQ3KpkpMA6HoR+lX+XXjP2Y1LVtN8csAm7ncMk4ztJH6e1d1WxgxfRak3DD94+MewggeBuRUWoafb6nZtbXK5Vj1BwR8Ko9lC0Wmfa7W1um1mOIytcNd72kyuQzAtyHwRjHH5dCUk8mgpqA2cTTaoqZBFaRW0KRRKEjQYGB0HvQv80tQ7JHN3zKAWEIL7QehOOlMLh1W1mZyAqxsST5cVz/s7qUi9mBOqvNIZpBcCMEuzFuCQPPbjBpfU6pq8FR3haaN/cy72N7DqCu1uxZUfYxI8+D9MGppAQcVzH+HOtCx7T6hpE0w7id2aIluN458/UevmK6iSkiZDDGeoOaYS47Ru7yGqAY4kWMDI61lbgHPSsqetO2iaJerj+qdpPTAzmqp/ESez1KxstJfUTazzXSSrtQkkLnjOeOTweeaIN+eAd2B71y/tXq6aj2juYRKpwRGgBxjaOnxzn6VnacM5nFwJ0Jk2yTLIFjVVYOTjxckE58sgfoaVdse0d/oNtpsGl3zRBmdBGAuQip4eMdAeKpU+pamuhkveSme0vkKyFyT3ZTwj3GV6UsvtTudTvp7udQ0s/hSMdI18kUelE0+kZXyTxCXXhlxjmdM7AdrNU7SnUI9Wm3Q28av4IQpY+YJAxjjpT/slLYXdxfy6ewltjcsUJx5gH8M4qoW+o2PYvslJpMLrcazdgyXfdMG7pmHClhxgdPXOeOal/g9csq31nJyQ4cH1zn8aewItmddjVMkAKMgE4HNUPtStu3amwt5SQJHUZBwVIOQR88VfYuSAD1A4z+lcs7fN3naAusqr9nCtnOSrAgjgc54z+1X25lSxAg38RbC10/U7cWoIknxKyYYE4bGfQcEfnWvZy6Gm9lddfUYZ4bOeBhHOAcOxJUBDxn7w+lWPVWt+1NvouopZtI8UgMkbL4WH9y5B59ce1Vz+M2uxzWGnaZauO7LGWUrwowMKn4k4+FRx2MV/ts3dUcRg8Mdj2SbVWuxBZSQx9zLsLTOvG1eD1IGOOffirzY6lZX9jHf2sw+zyxCXJG3ap9c9OhHyqgR2Emp/wAH7bTyAb1EE0MUh28CQsOT5lDx8arPZTXXj7DanpohldUnjMszSBVRHOeMn1B+poBqFaEzRDGxgDLl2y7Y93aXVtZxI8DAwtKTy4YYJUVSdLurd4JlkgSeEjKrLJgK5Qe2fIjn1o6302XU4IoYo5ZIM7nCJkMeuMkf8zVam0zUYtSmtLiOWB8PkL4OMH8MnHvSSFbQQx5E0GXp4CjMjuI47zWIorecI+7e7l8ANjkfLFXCx1a+7Mjebtp4wV3q/wAP2qn2uj3EgW6cMLbvAoA+7kDkfIYo527+4aBus4Cpn/LnA+uPrRbAGIAPAkVjCksJ23s/rMGt6dFe2/AfIK5zg1lVHsFdiPsxart2GNmGMYPU8fjWUs1u0kRM95XtR1ZrWxmuO8yVQlRnz8vxqg6Nay6nq4WaZwwJleTqxwefqTXUO03Z+GTT0t9BeO8aQZkmmkVQnsAPM9cnjANTdl+z/ZfTdCS41qaWG92k3f8AUHhIYjaABnHTHrkGnaiqKQO8QVX2AmVPV4I1s72GUrDImmwyOpOAXWQYUHzOCR8RQ7aLZxdl/wCYw3DvcFS65HhQA4I+Pv6gfOPti+m3V4zae8uxgoCyS4ZhnKbsAfl6fGkFnd3C2U8UMjRALu2gnjB/E+VSlblBg+Y47KGORHel6RPevbPJKLe2umUF1ySuTgnHTpzzXVdI0220S/WzsTI0ABKPsxvPmSc9T8KoXZC5aTT371twjYbWPUKRnHyOasGiapjXd+oakdm0d1HLLwueMjPr0qVsLWFGHaXegLWLEPBnVoWJKjBOV56Vyvtnaq/a0IhAS6ZS567c4B4866DHqtgHG65iD7Tjn9a5t2k1fTrztPZtbXSygSorNHzg7hx0o5bg4ixWQ2F2dNmgtNStpfssMjoLnvGQd96EA9M8ZHmafdpLOGTRrC4ltlV7W5jdopVDEBjtOfU8iiNRsoNSngjlj2yW9yJnCdG5JwT7kD1z6+k2sO9w0loF3KVEjk8A88D68/IVmdbdra66jnyftGcYqJYSW+uWSJH2bmAOBt8qreiW0N9YXRVlhS7mYqqKF4XgEceu7nFMptwiCSZ+5nk9TjPwpVcRSw3W61dY0QsVQnaPvcgeXof+4+tbGvQnTnBxF9OcWDMDujZ9n9ThF1qaShw4EkUrM0TAcFj74AzRml3rXitJclSrE7Bk7tuc8/XPHFVXtVp6QxpcxQRJ4yGKk4YEZyaYaHqbRXkEUxBDQ5Vz5Ec/kfyrAv04avcvJmzTYScOMTLrVLNLa2027iCHaDJ3ykef9p6YJzn8q0caNdQFLYYmByuHLADr06jHH1rzX3iumljfl4YtqefOc5I+Y/GiexfZmXVLdpG1Noiiq571iwOc+WccYq9VQKBhkGRbZ08kjIEbaZcGzsUgBLbcncT1yc81lHS9nZXuNq6pb3EmMtxtPzxmso3SEwHudmJxKJY3F7ZzRyRyzMEYNtaPqR/w152hu5GZ7qSQuCxAA4JOfCT6YBA+X09jfBBLYUfeJ8gOpqv6reS3l2wUlVHhUZ8qYQb3ziat+kr0ybQ2YFPNJPMGY5LOuSfUnAHwAGB8KngwJroYBDFlyfTJr2z06S6fhykWeXx5j0969nha31GSOSUnedzeEDk85psMucCKGmzZvI4MednipimiK7ySuGHBxzV+7PaI1738ixhrbugoJfDblznGfjVH7PWpinaRiXO3I4x8vqK7B2bYWmhTO5AKhicjzGaUGGuMZsXZp14GYgg7RyCaTTJ7RmuEBCy7gUIA6nzHHtyehpBr9rG3a3RRBC6BpUL55AxyOcDknNM9IhF3rFvcONwe5KDPmFX8smp+0qC4/iJaoMkRKHwPLCHH4motcdJ2HgGLgZYAx1cHbd78DxDYflyP/wCqXTzmS8mIPBZIx8MgH9aPvCVE7A52f1AB18PP5ZpDZ3G/U5oj95LkcD3TP5g0n6BSHsN/xj+flC607VCxlckOmMEguqE49c/tSrVQFErquTG6Eg8cMi5/EVOl3y+RkC5wM+z4/WtrmITXV/GTw9vEV5HH3v2Fej1CbqmU+0UpcpYrD3lbuVS+t1glbaqvlhuwCAOh9qQ/brRNeVUJKZVVOeFx/uKztTdy2sZtlO2aTIkzxjHkKRadaSGXe6EOjDBOSD14/CsWmkbCSeDNjUX/AIgVRn5lk1mVrfUe/IDKFVG55JwM/nRWm3qT2sbWDhEA2OpYgqR6Y/5zSvWZVlhfvRtVurDk4zx+Va9kZVQXlszAHCyKo6qPT8Rmu2kVbh3Eh9r29Jx9Jlkiur9SWeVB6eMkVlQMzjAPDDrgZrKAbXzDD0nS+36xTcbfsMis5DFs8Hlh6fjn5UntrNXvO7nL7MZ2g4z54/WnaWDXjLbxsAW5VhjAI9x5Ubp2iwacgl1VkM2/aniO0ewPmfvdcUyLVRSPMpqk/GBPIgcSr4Vjyqr0OzPypX2khaGeG6AQ7hgkfhT2WVBKyxxnnnAGcexNC6jbzXdhduBlbePecqcDGOn/ADyqEcK4J7S9m66huoMe0M/h1cx3mtOlwwOyEuiEcEgj966dBPYN2Wmbv0LMDnJxzmuRdh5+57SWO1AN6vvC+m1uv0rrIaf/AKTuI1gidfFhsnp9KjO3Uv8AIH/szWyyDPiK+z6LHd6MF6N3r8/I1rc/1v4j6o3XuLdB16Ftv7Gp+zifaNb04BjiG03enXA/StIkVO12szsSTI0Kkk8ZAY/tSdzFfT2J7nP/AGSq5uAjCeTupHc8YcdfTPP4Zqt2WIu0t1bMMFJwM9dwC8H6H8asR7qUspwQzetL5dOgl1g3cE2GjWPIA4OEx19f2qnoetqpRkfgky2sqZyCIqD+GVs52ys+R7TJ+hNMkbfqjLjl7YcYzjDn96QRLKdQbTnkUxu8kfeAYILkEtjzxj2qz2+nRpIs000kkgQrnO0c8ngVs6v1jS0jBOc+wi66O0+MSu6/o1le393d3Sk5CKuP7eMk/Wq1qKR6XH3qEOpXCZOPr/vVz1aZUvmtphmKQqSOccjHX04qh6rE80c8xDG2MoSPI4Vcg4z8DWTobGcDceJruoVeBzJUMF1bxTDaFGNy+ma1vbePSJ5r5N2SOADkEn39KGlQ21+hBKwM5JA6A85/f607uzFPbwS+DwEhQ3QEcU6x2MMdjIVOpkHhh5g8ZMtukkxPeNztJ5H+9ZWgmVSVWVmH/wBoz+f71lV58CXFCDu/P3m1rcm3nEsezKYwM9Sf0ofUbh792eVpNoQ5RW4wOSSKmkXvgQG3Mo5GckH/AIBQ7QM1tIAXMshVVwoC48yQfhUoADuMLqU3L2kWjJLPGFQtzxEM8ge9XrT9Pjh0+W1dcmdCshznORg+VZ2R7PRwWCNPG4k2+hHz6U2vLFoV3Q7ioGWz1H4Vj6zXpZb01PAgVGKwhnP+zmkXulawtzdIscEW4M5YHKkbcgZz7/Wuu28X/lm6TOcBufWuQXwmbtYllE7ET3UbbfIAlW/P8q6zLdzafYPHMitFN1HKFD8SME1qoS1wdvKzNcALtHvAex8TS6g7jaFjtVU5Gc9T/wA+NJdNlkae7nkChpbpyApxwvhFWfsrGbbT7258u73A46DbxVd0OIyzRny5kb/uJNKazamkHzDU/wC0mERGRmAQHJPXdijghi3F38eCcZznipJkxFvXKuvTA6+3Skkt8UuWM4cNICoXHng/tWLpg11o2xtyAuT2i2wy2ptKeqsznn5CrBH3kjYQ5+D9KRaewkRbhVbEwzjHTk0ygaeKRZFjkJHUBT09OlOa6pg+1u4E6tw4yIF2ntNstnIGxI5MbAH2yPyNL002G70e9sI2wQ+6Pec7TgY/EH6172p1UHU3tFhllaNgwVQQc8Yxx7mj9PsWt7V7kKyiaTJRiSwwDjJ9eaIjPXp1LHnxLcEYlMu47pEWO7Ko8B4CHO4+ZJ8/96Z3UY+zRBeBnJJGf+eVM+0OnmaB5TG4lRTuz/cvmOlKbsziOHvYSgcEqdwyR0GT61o13dUKR7y2xGBU+ZGSuSA2PVtuMVlRoQQFGAfcnP4Cso3UMVPo9LHO4yeTYh/qssbMcKj7VLf++afdldOgupWuZHt5GjOBGrAkHPBYfH2x1pRb6NFrdyAZFhAUhv6AbI6+vWrjo2mx6YZSsgkMmMMsIjwOpGB0GcHisrXahFqKhvqjttrq2zHEbeEnqOuBnAFZ4SpVvFnj+2tRKG4JY458qwS8nl/avNc5zBYlUTsjKO00Wo9+BDHIX4k8Tf4jGOMeuabXNpd3Ln+pKyf299NmmnegdC3NemUEjJan29Q1DYyfGINa1BzFlzpUY0q/md5nnCAI3eHbDhR90DgZPmeTUmgWzW+nxvKR3kihicAHpRE8UVxu7x5wrAB1SQqHA6BgOtTiRQMLuH0omq13W06VjuO8qlZVifeegEHqMf8Ab6Up7SI0dibq2gWSaGRZCoAyRyD+DU270Y6vWd6N3VsUlRc1Fi2L4hSARgypdltOve/hubjH2ExmWNMjwsT09eKt2CDx+S1r3owRlvXyr3vBwSWzjNE1WrfU2F2kBQowIPPZpOfG7nHQZWthZ24hEQQ7cg8EZz61MZRn+7BHtWCRR03fhQDa5wMyYDqVgk1jccO8ndttJIJ6VzoXSmQQlUCAExMzA7lBx59DkE/OuqCQHaSWqKS2tZw4eCM78hiUXJyMdcU/otf0AVcZnBiDkTmpygCfd2/2qeR6c5HFZReqqLC/msgWbawwx/xxkelZXolfcoYeZoDkT//Z"/>
          <p:cNvSpPr>
            <a:spLocks noChangeAspect="1" noChangeArrowheads="1"/>
          </p:cNvSpPr>
          <p:nvPr/>
        </p:nvSpPr>
        <p:spPr bwMode="auto">
          <a:xfrm>
            <a:off x="155575" y="-563563"/>
            <a:ext cx="7810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 descr="data:image/jpg;base64,/9j/4AAQSkZJRgABAQAAAQABAAD/2wBDAAkGBwgHBgkIBwgKCgkLDRYPDQwMDRsUFRAWIB0iIiAdHx8kKDQsJCYxJx8fLT0tMTU3Ojo6Iys/RD84QzQ5Ojf/2wBDAQoKCg0MDRoPDxo3JR8lNzc3Nzc3Nzc3Nzc3Nzc3Nzc3Nzc3Nzc3Nzc3Nzc3Nzc3Nzc3Nzc3Nzc3Nzc3Nzc3Nzf/wAARCADOAIcDASIAAhEBAxEB/8QAGwAAAgIDAQAAAAAAAAAAAAAABAUDBgACBwH/xABBEAACAQMDAQYDBgUDAgQHAAABAgMABBEFEiExBhMiQVFhcYGRFDKhscHRBxUjQlI04fAWgiQmM/FFVFVilKLC/8QAGgEAAgMBAQAAAAAAAAAAAAAAAwQBAgUABv/EAC4RAAICAQMDAwIFBQEAAAAAAAECAAMRBBIhEzFBBVFhInEjgaHR8AYUMjOxwf/aAAwDAQACEQMRAD8A6Ja3YlHi8J9KLDqODzmkEEczz7U49famGZBhT1xwai1M9pNVhxzHChSnFRondNyAQfPFCWczM209RVekh7SW2qX8lsJJoFcmDvZlYMreLgFuNvA5Hlx55WIh8mWrU4Iu47worEcgYFIrpkkZTGqdcFSoqG3ve0kk8UN1DiJJE3lVTlOdx4PUcDj0z7VXYrftFbs4EMhi7xyHk2uck5AGWPhzx8M8DPDNRxAWqSOI2NsolYNFHuz5ov7VDe3ltYtt7hXeNNzKIgfPoeOvX8+lGW920MCtqMRjdYmeRpGxjaOWAHUHnjj3pHc6tpGoaWkGlxExfaf9SSo3MSX2AdQGJdfTOBXXXOEO3xB00LnmGaZqEMswW4sbaNyxAj8LHg7T5DzxyM9RVut7Ozlhz9gt844HdL+1UnT7QXGo20UTLLbNhjLs5cAo/wAhx9SBR9vN2hskkgtbWWYNIz7nBJA3yZwSTyF7rHQHBAHWldNc9qEtGLEFbcR+NOtc5Fna4zyDAn7VPFYWR4On2fJ/+WT9qSP/ADm60K/M8cyS9xHs227o+4yHcABgnCgHjnxkfDxbnXvtMuyKZIEkkSL/AMMT3ijPdk5BYZ4Bz0wcnzozHMqoljGl2BHOnWfzto/2r3+S6Yf/AIXYZ97WP9qrf2/tTEse21eWR1UkNbhQrYUlSQOAfGNx6EZ6ECpE1LtRgl7FxhFZE7jmRS/OeMKwXJ2k9cdc1AEuTC9Qi0m0codC09gB4SbaMZ/Ckd3Hp8+B/KNMjA/ws48/lVivIJZNDhe+cm6C5YsoUk59BwPKqyxJpzT1qx5mbq7XVsA8Qb+X6b/9Nsv/AMdP2rKnwaytDpoJm9R/eW/7Ph9y8VO8QbHOCBXhbKknrWRMB1rIbJE31mqW7A5X61OJMYB6r51LHMmcYxUE7KXBA5BpciMAyCXwv3gA5+971I0AKnHIfkGhEc3G7uWTu1OC5Gcn0Aqa2mkAMMgAlTkDqCvtQa9XUbTUp5ElkI5MnS3iMKBlAKnG7zoGeCOKN4VXIYmMIuATzkgeg8z8PhXou5QsTSlWSdzGAFxg5OPPocUHq2qpp1qb11Ms0p2W8X+Xx+YyfbFDs1v0Zq5LHAHzI6IJ5nltpllpMc1wZltt/LNvwF9OTyR7efXGaN0i/gvo2aGRJduVZk6E+vNViPQrjUphd9opWdzysAOFQH28qsdja29j/RtYlRPMDiiaXSWUKWssyT4HYSltqtwBHUhBjAHU8keta28a934lG7qaEafDYZlHkMnFSrOCPAQR5kdKZPfEgE4hox6CvHwMtgcdOKAadgeKlinZxgkfA1J4nQHVr2MwvDnJP4VXIoWnmEcakknjFPdT02aeTdARtJJYZxTGxtUtIEURoJAOWx1NHSzYsRelrrPq7StXulXFkqNKFZW80OcGsq37qypGraWOgQmBuM9OlR7SKICsRgLXjRuBnFB3xnbAL6V4LaSdV3FBnp5Z5/ClI1+XEBdGO9DIy7cbUDbTnmrCELjFU7W5biLULkwwyBxC8YcdMu5YH5Zpa7ecGvvGacchofdwRLOdS026kiuc7WR8lZPPBX0x0P5UcdQWWxt9SRSrxMN4/wAcnDD64PyFViSW5n7yGSN8Exhm8OWKrg8cEA+3I96sGm2sP2ZrTkRzx7iD13qcNx5eXHtWbrQ2BqCAGT28iMbQOPEKlK3MMmnROFuooY5RnyOSQfqPxpRfzOdVuWidFj0+GLCyRbvME4P9vUfKpbdyda1PUgSRBKImx5oBhh8uvyoWYr9p1IEMVvLholkDBVTGDkk8YwBS1WlspbeeRgN+ZxmQrjsJ7JqF01mrSW6iaeZYLZS7lmx95ic9PLp50fCS8tsMN3cj7MlzkspwfPzBBoK9VLnUhcWl9psiQQmK3ie4xgnqxx5/tW1nZRaTZIvfvAhK97IpDiKTHEgznKnkH/3o+S6k1nB5OPv+wxJ4HeSaXdSPcackzidpxI29ctHjHTJ88g56eVa6LPqUoie6EJW43dzLGoVkI5AYDgggV52ftA32Ka1uw9sJn7xAv322nxj0yOorYXw0bSomvF2SQ7u7hON0j8gYHpznNWKbWdW5cgbe+c/zxIJzgiOrS4F3Asy/3dR6Gio1wcsOKA7OWksOkW5uch2Xc3xJzTCaQYx5VvKvHMQbk8SUSAc54rwzFmyOVpbIzBsqefSiIWcR9PlUOnGZKtDO8rKAlnaMZxkmsqoqM7dC1uCRgHkmpTn+45NCgAMrfhU5Lg5ccHkY8qAy8w2BPd6gNt61C0UecyIrqepNYCFlznAPXNZO3GANwHmDXLnMhuIFd6fp9whRrcY9V6ihbKxj0qNZElZ4hLnLHOARgjP0+lFySxqkjBlYopZlVxkYoO+uo5oLiyZ41dv6bbZFJRiCRkeXSouZHQ1Of8pybs7vAkfZ0LFpAurhgpuHaViw/wAj0/Stk0oyWU9psC28shcd7ktj0wOnzPyorSoB9ngYgbI1Cwr6DH3vify+JqHWdfs9JKxMrzXLDiCIeL5+lY+p9Rue3oaQZxxxDLWBy0DPZOwxju4iPeL9jUum6TaaZMxePbbyKUYbt0ZyfPPK/l70InabUAQ0uhTiLzKtkj8Kd6fqNtqUHewOCBwysMMp9CKHZqvVNGQ14JHzg/r4ltqMMCRXenreQTWMcvc20UuEWJACOAeD18zQFj2Ut7KdZ1m71x0M678Gob5tYsz9l0u3hSOaZwkjPuI8xx5DA4+FD3HZ/V5Iw19rEpmkOEiRjyf0A659KLWNXeG1AtCp+ssdinbLRK15j/Uxj0xEBSpdSl/nUen7xOxUlwifd9K9vJYuzmjBUZ5ZT4U3NkySH/nSiuyWjvZQNd3Yze3PjkYnJA8h7Vf0s6i0tZY5Kjt8ylpVVwBzDDbkNjGKm2AYFbSNsmbdgVDLcIOnJrcDM3ETOF5mTFVXJ5HsKygZRLPnJO2sooXA7wBtJPAjONfGPWiN2/Pn8qilA8s1F3hU/dBpUjPMZLY4M2mOGOMCg7r/AE8jeLCr4sDnHn+FStuY521usb8hgQh61cqCuDKbiWzKxfXs1tDeSXNxbSwSsq2McRGcE4wPbaec0PLYxXGr3hFrKjLcKpmboWJA6jGBg9KMOgxDW5lj0/ZiMtHNu4LE5HHTjpU8FtqVrFLNqcscpaaJ9yALjDL7elI16RqVZ1Pg/HP2/KNG1SQsaXVwlpZT3HG2GNnA9cDj8qA7HaMJE/ml8ve3tyd4Lc7AaM1KBrvTLu3UktJCyqMjk44oiG5ii7OtcKzqq2rHKAkr4fIUh/T+0K7eeJOoJxD7e4sbu3S5t7iJoXYBDuAy2cY5888YpRqNglldrqNsuwhglwqjAdScZ+IzmuX9l9VuV1GxRmjSNZF2RSDxs4Iyw9Dgmuwa24a3MQ4MrhFGOvOSfoCflWxqdrUOH7YMBXkMMRVqzMlq8gPjhIlX4qc/lx86LiYuzXUoCFlwqk/+mvXHxPU/7Cop1E94sOfAn9R/fnwj6gn5UL2iivbqzNpYAbpTiSRnA2r5/WvGVWsUFGcKTzHyogOlRHtHrr6hKpNhaHZAuPvkH71WySUK5zkClGmrPp9jHawWkYRFx/qOv/61rdah3JjFxb7FkcIG73Iya9TTqtJ9NNTDjgRd63OTCZmMkpIJNaLEd1SxRk8gVKEINaatESpJmJHxWVsWwMVldunYk5XPXiozH6N9KJTGTnFZJg+1BBwIwRmDrED15ohYlCEbefevIxz1qQnHGa7Mg8SCVQSM9aEvYlngeBgAroVPzo1hk0NPtSNpJCFVQSWPkPWjo2RgwLA94r0+9DwhLhsTowikHP3umfgcgj41DrJnstKvTajdG8bEqASUJ6lcY45yR8/ahtZla1sotUgiRJrm5QRiTjKjON3xz8qktO01kSIr9Wsp+hSYeEn2PpXmtRo7tFd1dMCV8/tHkcWjBnLJIlt7mK8imgW4VgyMmS2R0zjjrx+ldS7JatJr+n/b7sbZ4mMJXGApAGT8Tn8K0uv+mHtZIZDYLG53N3eAcj3HNBT9ooyXtOzVn3kkjFjIse1AT1Pufer23ajXV9Gqsgnv7YlVr6Z3MYRe9ojpmoT2xsZJ53fedjA4Xovw4FR/9XTjBk0a7Cjzz/tTLsxo/wBgV7i9YzXk/MjtziirmaCG/aK9wiGIvGzfcKgeLn1/T50xf6XpdNRudC7DvgzhqN74GIpj7X2eQtza3cB890ea0e5t+0OtadBZOJLeLM8ucjkcAH3ptoN/Bq0EjLCzwK5WN5lGWHrmmtpY2ltO01vAkbsMEqAMij0+maapluQEEeDINx5ElMbKPuD5GoHYLnIo3vQc+XrUM3dsKeROYqYueXxdOKyt5IgT4Vz8qymgogiDGQGKrH8RdcvtA0BLvSwv2p7lI1LIGGMEng/CrXxVO/ivEJOyRwASLuEc+7bTj45x8M1mLYcxzGYqsf4nwx29i2p6XdQ98QklzFgwqc4ypPJHOT+tdDx8x6iuXaosWqaHcWMkbXBis/6MjYBRzk4wf8Sv4c54q1/wxF0ew2lm9LtIyMymQ5bu952fLGMe2KhLBYCfaWsQoRLIaWdowX0S8UIzkp/acEDIyR8Oaakdc9Kr/bG3TUdAmgiv3tmBD74WznB5BA6j1HtRlPMCRxFXaqORuz0cNyVSePxohn3qY89QOpPt7Gm17Z6clube7RH7iEysXABVcn06c+QqqajFc3+gyW7xI00ERXvYpmk7zzAVMY3E45zxjzr3UJJrC0jt3BYHTEt2Mr+IuCDzznjnmmN5UfTFNQ7INwEY6RpfZ+/YBLVDLk48RwwAU5+rfhVmtLG2ssrbQLGMdAvWuV2Orz6TfQ3KpkpMA6HoR+lX+XXjP2Y1LVtN8csAm7ncMk4ztJH6e1d1WxgxfRak3DD94+MewggeBuRUWoafb6nZtbXK5Vj1BwR8Ko9lC0Wmfa7W1um1mOIytcNd72kyuQzAtyHwRjHH5dCUk8mgpqA2cTTaoqZBFaRW0KRRKEjQYGB0HvQv80tQ7JHN3zKAWEIL7QehOOlMLh1W1mZyAqxsST5cVz/s7qUi9mBOqvNIZpBcCMEuzFuCQPPbjBpfU6pq8FR3haaN/cy72N7DqCu1uxZUfYxI8+D9MGppAQcVzH+HOtCx7T6hpE0w7id2aIluN458/UevmK6iSkiZDDGeoOaYS47Ru7yGqAY4kWMDI61lbgHPSsqetO2iaJerj+qdpPTAzmqp/ESez1KxstJfUTazzXSSrtQkkLnjOeOTweeaIN+eAd2B71y/tXq6aj2juYRKpwRGgBxjaOnxzn6VnacM5nFwJ0Jk2yTLIFjVVYOTjxckE58sgfoaVdse0d/oNtpsGl3zRBmdBGAuQip4eMdAeKpU+pamuhkveSme0vkKyFyT3ZTwj3GV6UsvtTudTvp7udQ0s/hSMdI18kUelE0+kZXyTxCXXhlxjmdM7AdrNU7SnUI9Wm3Q28av4IQpY+YJAxjjpT/slLYXdxfy6ewltjcsUJx5gH8M4qoW+o2PYvslJpMLrcazdgyXfdMG7pmHClhxgdPXOeOal/g9csq31nJyQ4cH1zn8aewItmddjVMkAKMgE4HNUPtStu3amwt5SQJHUZBwVIOQR88VfYuSAD1A4z+lcs7fN3naAusqr9nCtnOSrAgjgc54z+1X25lSxAg38RbC10/U7cWoIknxKyYYE4bGfQcEfnWvZy6Gm9lddfUYZ4bOeBhHOAcOxJUBDxn7w+lWPVWt+1NvouopZtI8UgMkbL4WH9y5B59ce1Vz+M2uxzWGnaZauO7LGWUrwowMKn4k4+FRx2MV/ts3dUcRg8Mdj2SbVWuxBZSQx9zLsLTOvG1eD1IGOOffirzY6lZX9jHf2sw+zyxCXJG3ap9c9OhHyqgR2Emp/wAH7bTyAb1EE0MUh28CQsOT5lDx8arPZTXXj7DanpohldUnjMszSBVRHOeMn1B+poBqFaEzRDGxgDLl2y7Y93aXVtZxI8DAwtKTy4YYJUVSdLurd4JlkgSeEjKrLJgK5Qe2fIjn1o6302XU4IoYo5ZIM7nCJkMeuMkf8zVam0zUYtSmtLiOWB8PkL4OMH8MnHvSSFbQQx5E0GXp4CjMjuI47zWIorecI+7e7l8ANjkfLFXCx1a+7Mjebtp4wV3q/wAP2qn2uj3EgW6cMLbvAoA+7kDkfIYo527+4aBus4Cpn/LnA+uPrRbAGIAPAkVjCksJ23s/rMGt6dFe2/AfIK5zg1lVHsFdiPsxart2GNmGMYPU8fjWUs1u0kRM95XtR1ZrWxmuO8yVQlRnz8vxqg6Nay6nq4WaZwwJleTqxwefqTXUO03Z+GTT0t9BeO8aQZkmmkVQnsAPM9cnjANTdl+z/ZfTdCS41qaWG92k3f8AUHhIYjaABnHTHrkGnaiqKQO8QVX2AmVPV4I1s72GUrDImmwyOpOAXWQYUHzOCR8RQ7aLZxdl/wCYw3DvcFS65HhQA4I+Pv6gfOPti+m3V4zae8uxgoCyS4ZhnKbsAfl6fGkFnd3C2U8UMjRALu2gnjB/E+VSlblBg+Y47KGORHel6RPevbPJKLe2umUF1ySuTgnHTpzzXVdI0220S/WzsTI0ABKPsxvPmSc9T8KoXZC5aTT371twjYbWPUKRnHyOasGiapjXd+oakdm0d1HLLwueMjPr0qVsLWFGHaXegLWLEPBnVoWJKjBOV56Vyvtnaq/a0IhAS6ZS567c4B4866DHqtgHG65iD7Tjn9a5t2k1fTrztPZtbXSygSorNHzg7hx0o5bg4ixWQ2F2dNmgtNStpfssMjoLnvGQd96EA9M8ZHmafdpLOGTRrC4ltlV7W5jdopVDEBjtOfU8iiNRsoNSngjlj2yW9yJnCdG5JwT7kD1z6+k2sO9w0loF3KVEjk8A88D68/IVmdbdra66jnyftGcYqJYSW+uWSJH2bmAOBt8qreiW0N9YXRVlhS7mYqqKF4XgEceu7nFMptwiCSZ+5nk9TjPwpVcRSw3W61dY0QsVQnaPvcgeXof+4+tbGvQnTnBxF9OcWDMDujZ9n9ThF1qaShw4EkUrM0TAcFj74AzRml3rXitJclSrE7Bk7tuc8/XPHFVXtVp6QxpcxQRJ4yGKk4YEZyaYaHqbRXkEUxBDQ5Vz5Ec/kfyrAv04avcvJmzTYScOMTLrVLNLa2027iCHaDJ3ykef9p6YJzn8q0caNdQFLYYmByuHLADr06jHH1rzX3iumljfl4YtqefOc5I+Y/GiexfZmXVLdpG1Noiiq571iwOc+WccYq9VQKBhkGRbZ08kjIEbaZcGzsUgBLbcncT1yc81lHS9nZXuNq6pb3EmMtxtPzxmso3SEwHudmJxKJY3F7ZzRyRyzMEYNtaPqR/w152hu5GZ7qSQuCxAA4JOfCT6YBA+X09jfBBLYUfeJ8gOpqv6reS3l2wUlVHhUZ8qYQb3ziat+kr0ybQ2YFPNJPMGY5LOuSfUnAHwAGB8KngwJroYBDFlyfTJr2z06S6fhykWeXx5j0969nha31GSOSUnedzeEDk85psMucCKGmzZvI4MednipimiK7ySuGHBxzV+7PaI1738ixhrbugoJfDblznGfjVH7PWpinaRiXO3I4x8vqK7B2bYWmhTO5AKhicjzGaUGGuMZsXZp14GYgg7RyCaTTJ7RmuEBCy7gUIA6nzHHtyehpBr9rG3a3RRBC6BpUL55AxyOcDknNM9IhF3rFvcONwe5KDPmFX8smp+0qC4/iJaoMkRKHwPLCHH4motcdJ2HgGLgZYAx1cHbd78DxDYflyP/wCqXTzmS8mIPBZIx8MgH9aPvCVE7A52f1AB18PP5ZpDZ3G/U5oj95LkcD3TP5g0n6BSHsN/xj+flC607VCxlckOmMEguqE49c/tSrVQFErquTG6Eg8cMi5/EVOl3y+RkC5wM+z4/WtrmITXV/GTw9vEV5HH3v2Fej1CbqmU+0UpcpYrD3lbuVS+t1glbaqvlhuwCAOh9qQ/brRNeVUJKZVVOeFx/uKztTdy2sZtlO2aTIkzxjHkKRadaSGXe6EOjDBOSD14/CsWmkbCSeDNjUX/AIgVRn5lk1mVrfUe/IDKFVG55JwM/nRWm3qT2sbWDhEA2OpYgqR6Y/5zSvWZVlhfvRtVurDk4zx+Va9kZVQXlszAHCyKo6qPT8Rmu2kVbh3Eh9r29Jx9Jlkiur9SWeVB6eMkVlQMzjAPDDrgZrKAbXzDD0nS+36xTcbfsMis5DFs8Hlh6fjn5UntrNXvO7nL7MZ2g4z54/WnaWDXjLbxsAW5VhjAI9x5Ubp2iwacgl1VkM2/aniO0ewPmfvdcUyLVRSPMpqk/GBPIgcSr4Vjyqr0OzPypX2khaGeG6AQ7hgkfhT2WVBKyxxnnnAGcexNC6jbzXdhduBlbePecqcDGOn/ADyqEcK4J7S9m66huoMe0M/h1cx3mtOlwwOyEuiEcEgj966dBPYN2Wmbv0LMDnJxzmuRdh5+57SWO1AN6vvC+m1uv0rrIaf/AKTuI1gidfFhsnp9KjO3Uv8AIH/szWyyDPiK+z6LHd6MF6N3r8/I1rc/1v4j6o3XuLdB16Ftv7Gp+zifaNb04BjiG03enXA/StIkVO12szsSTI0Kkk8ZAY/tSdzFfT2J7nP/AGSq5uAjCeTupHc8YcdfTPP4Zqt2WIu0t1bMMFJwM9dwC8H6H8asR7qUspwQzetL5dOgl1g3cE2GjWPIA4OEx19f2qnoetqpRkfgky2sqZyCIqD+GVs52ys+R7TJ+hNMkbfqjLjl7YcYzjDn96QRLKdQbTnkUxu8kfeAYILkEtjzxj2qz2+nRpIs000kkgQrnO0c8ngVs6v1jS0jBOc+wi66O0+MSu6/o1le393d3Sk5CKuP7eMk/Wq1qKR6XH3qEOpXCZOPr/vVz1aZUvmtphmKQqSOccjHX04qh6rE80c8xDG2MoSPI4Vcg4z8DWTobGcDceJruoVeBzJUMF1bxTDaFGNy+ma1vbePSJ5r5N2SOADkEn39KGlQ21+hBKwM5JA6A85/f607uzFPbwS+DwEhQ3QEcU6x2MMdjIVOpkHhh5g8ZMtukkxPeNztJ5H+9ZWgmVSVWVmH/wBoz+f71lV58CXFCDu/P3m1rcm3nEsezKYwM9Sf0ofUbh792eVpNoQ5RW4wOSSKmkXvgQG3Mo5GckH/AIBQ7QM1tIAXMshVVwoC48yQfhUoADuMLqU3L2kWjJLPGFQtzxEM8ge9XrT9Pjh0+W1dcmdCshznORg+VZ2R7PRwWCNPG4k2+hHz6U2vLFoV3Q7ioGWz1H4Vj6zXpZb01PAgVGKwhnP+zmkXulawtzdIscEW4M5YHKkbcgZz7/Wuu28X/lm6TOcBufWuQXwmbtYllE7ET3UbbfIAlW/P8q6zLdzafYPHMitFN1HKFD8SME1qoS1wdvKzNcALtHvAex8TS6g7jaFjtVU5Gc9T/wA+NJdNlkae7nkChpbpyApxwvhFWfsrGbbT7258u73A46DbxVd0OIyzRny5kb/uJNKazamkHzDU/wC0mERGRmAQHJPXdijghi3F38eCcZznipJkxFvXKuvTA6+3Skkt8UuWM4cNICoXHng/tWLpg11o2xtyAuT2i2wy2ptKeqsznn5CrBH3kjYQ5+D9KRaewkRbhVbEwzjHTk0ygaeKRZFjkJHUBT09OlOa6pg+1u4E6tw4yIF2ntNstnIGxI5MbAH2yPyNL002G70e9sI2wQ+6Pec7TgY/EH6172p1UHU3tFhllaNgwVQQc8Yxx7mj9PsWt7V7kKyiaTJRiSwwDjJ9eaIjPXp1LHnxLcEYlMu47pEWO7Ko8B4CHO4+ZJ8/96Z3UY+zRBeBnJJGf+eVM+0OnmaB5TG4lRTuz/cvmOlKbsziOHvYSgcEqdwyR0GT61o13dUKR7y2xGBU+ZGSuSA2PVtuMVlRoQQFGAfcnP4Cso3UMVPo9LHO4yeTYh/qssbMcKj7VLf++afdldOgupWuZHt5GjOBGrAkHPBYfH2x1pRb6NFrdyAZFhAUhv6AbI6+vWrjo2mx6YZSsgkMmMMsIjwOpGB0GcHisrXahFqKhvqjttrq2zHEbeEnqOuBnAFZ4SpVvFnj+2tRKG4JY458qwS8nl/avNc5zBYlUTsjKO00Wo9+BDHIX4k8Tf4jGOMeuabXNpd3Ln+pKyf299NmmnegdC3NemUEjJan29Q1DYyfGINa1BzFlzpUY0q/md5nnCAI3eHbDhR90DgZPmeTUmgWzW+nxvKR3kihicAHpRE8UVxu7x5wrAB1SQqHA6BgOtTiRQMLuH0omq13W06VjuO8qlZVifeegEHqMf8Ab6Up7SI0dibq2gWSaGRZCoAyRyD+DU270Y6vWd6N3VsUlRc1Fi2L4hSARgypdltOve/hubjH2ExmWNMjwsT09eKt2CDx+S1r3owRlvXyr3vBwSWzjNE1WrfU2F2kBQowIPPZpOfG7nHQZWthZ24hEQQ7cg8EZz61MZRn+7BHtWCRR03fhQDa5wMyYDqVgk1jccO8ndttJIJ6VzoXSmQQlUCAExMzA7lBx59DkE/OuqCQHaSWqKS2tZw4eCM78hiUXJyMdcU/otf0AVcZnBiDkTmpygCfd2/2qeR6c5HFZReqqLC/msgWbawwx/xxkelZXolfcoYeZoDkT//Z"/>
          <p:cNvSpPr>
            <a:spLocks noChangeAspect="1" noChangeArrowheads="1"/>
          </p:cNvSpPr>
          <p:nvPr/>
        </p:nvSpPr>
        <p:spPr bwMode="auto">
          <a:xfrm>
            <a:off x="155575" y="-563563"/>
            <a:ext cx="7810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0" name="Picture 12" descr="http://t0.gstatic.com/images?q=tbn:ANd9GcQp_Og5Hva-Mqxs3ciBZwMcRLRb8w3fThWHri5pI1PS3B-sG8A&amp;t=1&amp;h=203&amp;w=137&amp;usg=__ntiyiQ-DS3VzCGISHoj3UQrCdVY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0"/>
            <a:ext cx="1076325" cy="1676400"/>
          </a:xfrm>
          <a:prstGeom prst="rect">
            <a:avLst/>
          </a:prstGeom>
          <a:noFill/>
        </p:spPr>
      </p:pic>
      <p:pic>
        <p:nvPicPr>
          <p:cNvPr id="2050" name="Picture 2" descr="http://t1.gstatic.com/images?q=tbn:ANd9GcSqsS19-gZWGo2HHDiCdyBDl6BR7R4M3uh6WedRpA0GQanYTf4&amp;t=1&amp;usg=__PmR0thumVbQNUPdR4ENd2RyJCkc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666876"/>
          </a:xfrm>
          <a:prstGeom prst="rect">
            <a:avLst/>
          </a:prstGeom>
          <a:noFill/>
        </p:spPr>
      </p:pic>
      <p:pic>
        <p:nvPicPr>
          <p:cNvPr id="2062" name="Picture 14" descr="http://t2.gstatic.com/images?q=tbn:ANd9GcSsTnEWXKjZdLM-tTBRPkDnQsJI8oUAIFIX0IvNXgQJuCkZ2-c&amp;t=1&amp;usg=__Ca6L3TxgaiWJiFstTqmqLXp8JuY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1676400" cy="1262156"/>
          </a:xfrm>
          <a:prstGeom prst="rect">
            <a:avLst/>
          </a:prstGeom>
          <a:noFill/>
        </p:spPr>
      </p:pic>
      <p:pic>
        <p:nvPicPr>
          <p:cNvPr id="2064" name="Picture 16" descr="http://t0.gstatic.com/images?q=tbn:ANd9GcTe6RprPjNqpPuobwNgf4zhvNezavAspfAgpxCKc9MqDBih1jg&amp;t=1&amp;usg=__ARQJFQqkZQEmAZUZ7Dj7e-ANIa8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219200"/>
            <a:ext cx="1228725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Where and How to Use Technique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Psychology </a:t>
            </a:r>
            <a:r>
              <a:rPr lang="en-US" dirty="0" smtClean="0">
                <a:latin typeface="Georgia" pitchFamily="18" charset="0"/>
              </a:rPr>
              <a:t>Class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Social Studies</a:t>
            </a:r>
            <a:endParaRPr lang="en-US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English literature discussions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Focus on desires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Read about the author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Other works of the author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1029" name="Picture 5" descr="http://t2.gstatic.com/images?q=tbn:ANd9GcQmnV3CQNJGUxNToWpf7ixV2RumVKq2m7zYfrs9T8vKe1RpRFc&amp;t=1&amp;usg=__Oe6GAEUyffOsjvhgw4HOc_W5jt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295400"/>
            <a:ext cx="2114550" cy="2162176"/>
          </a:xfrm>
          <a:prstGeom prst="rect">
            <a:avLst/>
          </a:prstGeom>
          <a:noFill/>
        </p:spPr>
      </p:pic>
      <p:pic>
        <p:nvPicPr>
          <p:cNvPr id="1030" name="Picture 6" descr="C:\Documents and Settings\vaspilaire\Local Settings\Temporary Internet Files\Content.IE5\QNWT6PGV\MC90043945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86200"/>
            <a:ext cx="2412124" cy="233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266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Freudian (Psychoanalytic) Literary Criticism</vt:lpstr>
      <vt:lpstr>Definition</vt:lpstr>
      <vt:lpstr>Questions Asked</vt:lpstr>
      <vt:lpstr>Advantages and Disadvantages</vt:lpstr>
      <vt:lpstr>When We Have Used This Technique</vt:lpstr>
      <vt:lpstr>Real World Examples</vt:lpstr>
      <vt:lpstr>Where and How to Use Technique</vt:lpstr>
    </vt:vector>
  </TitlesOfParts>
  <Company>REG4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Freudian (Psychoanalytic) Literary Criticism</dc:title>
  <dc:creator>vaspilaire</dc:creator>
  <cp:lastModifiedBy>vaspilaire</cp:lastModifiedBy>
  <cp:revision>16</cp:revision>
  <dcterms:created xsi:type="dcterms:W3CDTF">2010-10-13T12:46:14Z</dcterms:created>
  <dcterms:modified xsi:type="dcterms:W3CDTF">2010-10-21T16:57:57Z</dcterms:modified>
</cp:coreProperties>
</file>